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62" r:id="rId4"/>
  </p:sldMasterIdLst>
  <p:notesMasterIdLst>
    <p:notesMasterId r:id="rId21"/>
  </p:notesMasterIdLst>
  <p:sldIdLst>
    <p:sldId id="351" r:id="rId5"/>
    <p:sldId id="354" r:id="rId6"/>
    <p:sldId id="395" r:id="rId7"/>
    <p:sldId id="425" r:id="rId8"/>
    <p:sldId id="412" r:id="rId9"/>
    <p:sldId id="327" r:id="rId10"/>
    <p:sldId id="328" r:id="rId11"/>
    <p:sldId id="426" r:id="rId12"/>
    <p:sldId id="371" r:id="rId13"/>
    <p:sldId id="291" r:id="rId14"/>
    <p:sldId id="306" r:id="rId15"/>
    <p:sldId id="315" r:id="rId16"/>
    <p:sldId id="428" r:id="rId17"/>
    <p:sldId id="260" r:id="rId18"/>
    <p:sldId id="261" r:id="rId19"/>
    <p:sldId id="424" r:id="rId20"/>
  </p:sldIdLst>
  <p:sldSz cx="9144000" cy="6858000" type="screen4x3"/>
  <p:notesSz cx="6797675" cy="9926638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5" userDrawn="1">
          <p15:clr>
            <a:srgbClr val="A4A3A4"/>
          </p15:clr>
        </p15:guide>
        <p15:guide id="2" pos="2094" userDrawn="1">
          <p15:clr>
            <a:srgbClr val="A4A3A4"/>
          </p15:clr>
        </p15:guide>
        <p15:guide id="3" orient="horz" pos="2881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5050"/>
    <a:srgbClr val="A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703" autoAdjust="0"/>
  </p:normalViewPr>
  <p:slideViewPr>
    <p:cSldViewPr>
      <p:cViewPr varScale="1">
        <p:scale>
          <a:sx n="146" d="100"/>
          <a:sy n="146" d="100"/>
        </p:scale>
        <p:origin x="2112" y="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75"/>
        <p:guide pos="2094"/>
        <p:guide orient="horz" pos="288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pixabay.com/en/germany-flag-circle-1524614/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pixabay.com/en/germany-flag-circle-1524614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BEEBC-1E8B-4BA0-A21F-054A6495207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D5739B-DA9C-4952-8044-477005862A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CH" sz="1200" dirty="0"/>
            <a:t>Per la </a:t>
          </a:r>
          <a:r>
            <a:rPr lang="it-CH" sz="1200" b="1" dirty="0"/>
            <a:t>matematica</a:t>
          </a:r>
          <a:r>
            <a:rPr lang="it-IT" sz="1200" u="sng" dirty="0"/>
            <a:t> </a:t>
          </a:r>
          <a:r>
            <a:rPr lang="it-IT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Corrado Guidi</a:t>
          </a:r>
          <a:r>
            <a:rPr lang="it-IT" sz="1200" u="sng" dirty="0"/>
            <a:t> (didatta della matematica del DFA/ASP-SUPSI) </a:t>
          </a:r>
          <a:r>
            <a:rPr lang="fr-CH" sz="1200" u="sng" dirty="0" err="1"/>
            <a:t>lavora</a:t>
          </a:r>
          <a:r>
            <a:rPr lang="it-IT" sz="1200" dirty="0"/>
            <a:t> col gruppo dei docenti di matematica di sede. </a:t>
          </a:r>
          <a:endParaRPr lang="en-US" sz="1200" dirty="0"/>
        </a:p>
      </dgm:t>
    </dgm:pt>
    <dgm:pt modelId="{E4D5D9C2-2789-4734-9EBC-E0F1DA196F81}" type="parTrans" cxnId="{DE72B45F-41D9-44D3-B0E2-445135409F46}">
      <dgm:prSet/>
      <dgm:spPr/>
      <dgm:t>
        <a:bodyPr/>
        <a:lstStyle/>
        <a:p>
          <a:endParaRPr lang="en-US"/>
        </a:p>
      </dgm:t>
    </dgm:pt>
    <dgm:pt modelId="{F078F84A-93C8-4EC4-ACE3-F3029E8A1D50}" type="sibTrans" cxnId="{DE72B45F-41D9-44D3-B0E2-445135409F46}">
      <dgm:prSet/>
      <dgm:spPr/>
      <dgm:t>
        <a:bodyPr/>
        <a:lstStyle/>
        <a:p>
          <a:endParaRPr lang="en-US"/>
        </a:p>
      </dgm:t>
    </dgm:pt>
    <dgm:pt modelId="{C3D1E1E6-A95D-449E-9A41-2F02937224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100" i="1" dirty="0"/>
            <a:t>Esperta disciplinare Vittoria Fontana Bollini.</a:t>
          </a:r>
          <a:endParaRPr lang="en-US" sz="1100" dirty="0"/>
        </a:p>
      </dgm:t>
    </dgm:pt>
    <dgm:pt modelId="{A6B1FBC1-053D-4C4B-81AB-545C7F163B16}" type="parTrans" cxnId="{83908375-0D12-447D-9934-CCC0E3DFB821}">
      <dgm:prSet/>
      <dgm:spPr/>
      <dgm:t>
        <a:bodyPr/>
        <a:lstStyle/>
        <a:p>
          <a:endParaRPr lang="en-US"/>
        </a:p>
      </dgm:t>
    </dgm:pt>
    <dgm:pt modelId="{6AB46EE5-752E-4ED5-B9C6-89213A79B4C7}" type="sibTrans" cxnId="{83908375-0D12-447D-9934-CCC0E3DFB821}">
      <dgm:prSet/>
      <dgm:spPr/>
      <dgm:t>
        <a:bodyPr/>
        <a:lstStyle/>
        <a:p>
          <a:endParaRPr lang="en-US"/>
        </a:p>
      </dgm:t>
    </dgm:pt>
    <dgm:pt modelId="{7756FE03-3ED2-4E7C-8C69-C29CB6CD2B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CH" sz="1200" dirty="0"/>
            <a:t>Per il </a:t>
          </a:r>
          <a:r>
            <a:rPr lang="it-CH" sz="1200" b="1" dirty="0"/>
            <a:t>tedesco</a:t>
          </a:r>
          <a:r>
            <a:rPr lang="it-CH" sz="1200" u="sng" dirty="0"/>
            <a:t> </a:t>
          </a:r>
          <a:r>
            <a:rPr lang="it-CH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Simone </a:t>
          </a:r>
          <a:r>
            <a:rPr lang="it-CH" sz="1200" b="1" u="sng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Schläpfer</a:t>
          </a:r>
          <a:r>
            <a:rPr lang="it-CH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Marisa Rossi</a:t>
          </a:r>
          <a:r>
            <a:rPr lang="it-CH" sz="1200" u="sng" dirty="0"/>
            <a:t>, (didatte del tedesco al DFA/ASP-SUPSI),</a:t>
          </a:r>
          <a:r>
            <a:rPr lang="it-CH" sz="1200" dirty="0"/>
            <a:t> lavorano con le docenti di tedesco di sede.</a:t>
          </a:r>
        </a:p>
      </dgm:t>
    </dgm:pt>
    <dgm:pt modelId="{244EC0FD-E66C-4F7D-B791-6831562F7219}" type="parTrans" cxnId="{2F0FD39F-4484-4D72-B28C-77D160BDD8E9}">
      <dgm:prSet/>
      <dgm:spPr/>
      <dgm:t>
        <a:bodyPr/>
        <a:lstStyle/>
        <a:p>
          <a:endParaRPr lang="en-US"/>
        </a:p>
      </dgm:t>
    </dgm:pt>
    <dgm:pt modelId="{96ED5627-FF2B-4CD1-BB79-1A691C89CEB9}" type="sibTrans" cxnId="{2F0FD39F-4484-4D72-B28C-77D160BDD8E9}">
      <dgm:prSet/>
      <dgm:spPr/>
      <dgm:t>
        <a:bodyPr/>
        <a:lstStyle/>
        <a:p>
          <a:endParaRPr lang="en-US"/>
        </a:p>
      </dgm:t>
    </dgm:pt>
    <dgm:pt modelId="{DCD47391-14EA-4BB4-BB74-E0A5B7EAF0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CH" sz="1100" i="1" dirty="0"/>
            <a:t>Esperta disciplinare </a:t>
          </a:r>
          <a:r>
            <a:rPr lang="it-CH" sz="1100" b="0" i="1" dirty="0"/>
            <a:t>Petra </a:t>
          </a:r>
          <a:r>
            <a:rPr lang="it-CH" sz="1100" b="0" i="1" dirty="0" err="1"/>
            <a:t>Pfeifhofer</a:t>
          </a:r>
          <a:r>
            <a:rPr lang="it-CH" sz="1100" b="0" i="1" dirty="0"/>
            <a:t> </a:t>
          </a:r>
          <a:r>
            <a:rPr lang="it-CH" sz="1100" b="0" i="1" dirty="0" err="1"/>
            <a:t>Reske</a:t>
          </a:r>
          <a:r>
            <a:rPr lang="it-CH" sz="1100" b="0" i="1" dirty="0"/>
            <a:t>.</a:t>
          </a:r>
          <a:endParaRPr lang="en-US" sz="1100" dirty="0"/>
        </a:p>
      </dgm:t>
    </dgm:pt>
    <dgm:pt modelId="{4771B06E-0215-4ACC-98A1-E9EEC3CEF5A6}" type="parTrans" cxnId="{72296E65-39BB-419B-B3AA-BCC220BD8CF8}">
      <dgm:prSet/>
      <dgm:spPr/>
      <dgm:t>
        <a:bodyPr/>
        <a:lstStyle/>
        <a:p>
          <a:endParaRPr lang="en-US"/>
        </a:p>
      </dgm:t>
    </dgm:pt>
    <dgm:pt modelId="{8E1150FA-DB7E-4582-8D58-D06A8C57DEF1}" type="sibTrans" cxnId="{72296E65-39BB-419B-B3AA-BCC220BD8CF8}">
      <dgm:prSet/>
      <dgm:spPr/>
      <dgm:t>
        <a:bodyPr/>
        <a:lstStyle/>
        <a:p>
          <a:endParaRPr lang="en-US"/>
        </a:p>
      </dgm:t>
    </dgm:pt>
    <dgm:pt modelId="{E4094373-1E16-4FCA-8278-F2556FA976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CH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l’Alta Scuola Pedagogica di Coira</a:t>
          </a:r>
          <a:r>
            <a:rPr lang="it-CH" sz="1200" dirty="0"/>
            <a:t> verifica in modo da garantire che nessuna scuola perda di efficacia nell’insegnamento della materia e per capire come viene vissuto il cambiamento. </a:t>
          </a:r>
          <a:endParaRPr lang="en-US" sz="1200" dirty="0"/>
        </a:p>
      </dgm:t>
    </dgm:pt>
    <dgm:pt modelId="{F18DFBED-3134-4124-908B-DCAD1BCE0301}" type="parTrans" cxnId="{CBDE368E-8A7B-48B2-9B9B-4F50D4457216}">
      <dgm:prSet/>
      <dgm:spPr/>
      <dgm:t>
        <a:bodyPr/>
        <a:lstStyle/>
        <a:p>
          <a:endParaRPr lang="en-US"/>
        </a:p>
      </dgm:t>
    </dgm:pt>
    <dgm:pt modelId="{1A1E88ED-9749-428E-AB27-F80D6A28D01E}" type="sibTrans" cxnId="{CBDE368E-8A7B-48B2-9B9B-4F50D4457216}">
      <dgm:prSet/>
      <dgm:spPr/>
      <dgm:t>
        <a:bodyPr/>
        <a:lstStyle/>
        <a:p>
          <a:endParaRPr lang="en-US"/>
        </a:p>
      </dgm:t>
    </dgm:pt>
    <dgm:pt modelId="{84547559-B5E4-4E22-BB9C-C57A459C8438}" type="pres">
      <dgm:prSet presAssocID="{09EBEEBC-1E8B-4BA0-A21F-054A64952073}" presName="root" presStyleCnt="0">
        <dgm:presLayoutVars>
          <dgm:dir/>
          <dgm:resizeHandles val="exact"/>
        </dgm:presLayoutVars>
      </dgm:prSet>
      <dgm:spPr/>
    </dgm:pt>
    <dgm:pt modelId="{5B88043B-3D2F-4E75-B381-B8C48BB79334}" type="pres">
      <dgm:prSet presAssocID="{3FD5739B-DA9C-4952-8044-477005862AD6}" presName="compNode" presStyleCnt="0"/>
      <dgm:spPr/>
    </dgm:pt>
    <dgm:pt modelId="{452BBF83-3FB5-47EA-B18B-EF30939A96E5}" type="pres">
      <dgm:prSet presAssocID="{3FD5739B-DA9C-4952-8044-477005862AD6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i"/>
        </a:ext>
      </dgm:extLst>
    </dgm:pt>
    <dgm:pt modelId="{02DA44A9-D33D-4865-92C2-28A95CEEAC65}" type="pres">
      <dgm:prSet presAssocID="{3FD5739B-DA9C-4952-8044-477005862AD6}" presName="spaceRect" presStyleCnt="0"/>
      <dgm:spPr/>
    </dgm:pt>
    <dgm:pt modelId="{014485DE-A841-483F-A0FD-DEDB24FB27BA}" type="pres">
      <dgm:prSet presAssocID="{3FD5739B-DA9C-4952-8044-477005862AD6}" presName="textRect" presStyleLbl="revTx" presStyleIdx="0" presStyleCnt="5">
        <dgm:presLayoutVars>
          <dgm:chMax val="1"/>
          <dgm:chPref val="1"/>
        </dgm:presLayoutVars>
      </dgm:prSet>
      <dgm:spPr/>
    </dgm:pt>
    <dgm:pt modelId="{278F99AD-0ACE-48C8-8A8B-CC354F796BE2}" type="pres">
      <dgm:prSet presAssocID="{F078F84A-93C8-4EC4-ACE3-F3029E8A1D50}" presName="sibTrans" presStyleCnt="0"/>
      <dgm:spPr/>
    </dgm:pt>
    <dgm:pt modelId="{58F60D42-B9E0-4A65-A664-546190C97C2F}" type="pres">
      <dgm:prSet presAssocID="{C3D1E1E6-A95D-449E-9A41-2F0293722423}" presName="compNode" presStyleCnt="0"/>
      <dgm:spPr/>
    </dgm:pt>
    <dgm:pt modelId="{5B0D31DC-8389-4441-BB6C-9CCC008FF045}" type="pres">
      <dgm:prSet presAssocID="{C3D1E1E6-A95D-449E-9A41-2F0293722423}" presName="iconRect" presStyleLbl="node1" presStyleIdx="1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35EE649E-E7B0-4678-AFF6-B23D1A0E572B}" type="pres">
      <dgm:prSet presAssocID="{C3D1E1E6-A95D-449E-9A41-2F0293722423}" presName="spaceRect" presStyleCnt="0"/>
      <dgm:spPr/>
    </dgm:pt>
    <dgm:pt modelId="{2A2797B8-BC89-475B-865E-FC2B0AA8FE11}" type="pres">
      <dgm:prSet presAssocID="{C3D1E1E6-A95D-449E-9A41-2F0293722423}" presName="textRect" presStyleLbl="revTx" presStyleIdx="1" presStyleCnt="5">
        <dgm:presLayoutVars>
          <dgm:chMax val="1"/>
          <dgm:chPref val="1"/>
        </dgm:presLayoutVars>
      </dgm:prSet>
      <dgm:spPr/>
    </dgm:pt>
    <dgm:pt modelId="{4618F3F9-BAEF-43EC-86C5-AB2E5C418D87}" type="pres">
      <dgm:prSet presAssocID="{6AB46EE5-752E-4ED5-B9C6-89213A79B4C7}" presName="sibTrans" presStyleCnt="0"/>
      <dgm:spPr/>
    </dgm:pt>
    <dgm:pt modelId="{28B6454F-2C60-417C-8BB5-8505657C0880}" type="pres">
      <dgm:prSet presAssocID="{7756FE03-3ED2-4E7C-8C69-C29CB6CD2B46}" presName="compNode" presStyleCnt="0"/>
      <dgm:spPr/>
    </dgm:pt>
    <dgm:pt modelId="{5C771FBB-5739-4AE8-9140-38146A3C6B29}" type="pres">
      <dgm:prSet presAssocID="{7756FE03-3ED2-4E7C-8C69-C29CB6CD2B46}" presName="iconRect" presStyleLbl="node1" presStyleIdx="2" presStyleCnt="5" custScaleX="138412" custScaleY="13374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4CF94EFB-E603-466D-855C-A322D3C52249}" type="pres">
      <dgm:prSet presAssocID="{7756FE03-3ED2-4E7C-8C69-C29CB6CD2B46}" presName="spaceRect" presStyleCnt="0"/>
      <dgm:spPr/>
    </dgm:pt>
    <dgm:pt modelId="{F3908B54-7059-4FBB-94F7-55AE44A87929}" type="pres">
      <dgm:prSet presAssocID="{7756FE03-3ED2-4E7C-8C69-C29CB6CD2B46}" presName="textRect" presStyleLbl="revTx" presStyleIdx="2" presStyleCnt="5">
        <dgm:presLayoutVars>
          <dgm:chMax val="1"/>
          <dgm:chPref val="1"/>
        </dgm:presLayoutVars>
      </dgm:prSet>
      <dgm:spPr/>
    </dgm:pt>
    <dgm:pt modelId="{C612A14F-A17B-4F6A-BF93-C57B4D8E9CD1}" type="pres">
      <dgm:prSet presAssocID="{96ED5627-FF2B-4CD1-BB79-1A691C89CEB9}" presName="sibTrans" presStyleCnt="0"/>
      <dgm:spPr/>
    </dgm:pt>
    <dgm:pt modelId="{E850BAB0-9B1F-45F7-8B43-6E76A58E63C1}" type="pres">
      <dgm:prSet presAssocID="{DCD47391-14EA-4BB4-BB74-E0A5B7EAF001}" presName="compNode" presStyleCnt="0"/>
      <dgm:spPr/>
    </dgm:pt>
    <dgm:pt modelId="{2B9A2B9F-15C6-43CD-B410-1B8D75E47F92}" type="pres">
      <dgm:prSet presAssocID="{DCD47391-14EA-4BB4-BB74-E0A5B7EAF001}" presName="iconRect" presStyleLbl="node1" presStyleIdx="3" presStyleCnt="5" custScaleX="127248" custScaleY="13374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Corona"/>
        </a:ext>
      </dgm:extLst>
    </dgm:pt>
    <dgm:pt modelId="{8AF5AF3F-6A85-4BF4-81CC-AB781FFD9052}" type="pres">
      <dgm:prSet presAssocID="{DCD47391-14EA-4BB4-BB74-E0A5B7EAF001}" presName="spaceRect" presStyleCnt="0"/>
      <dgm:spPr/>
    </dgm:pt>
    <dgm:pt modelId="{CED6D95F-A578-426A-9BE5-E60E9E8A3B44}" type="pres">
      <dgm:prSet presAssocID="{DCD47391-14EA-4BB4-BB74-E0A5B7EAF001}" presName="textRect" presStyleLbl="revTx" presStyleIdx="3" presStyleCnt="5">
        <dgm:presLayoutVars>
          <dgm:chMax val="1"/>
          <dgm:chPref val="1"/>
        </dgm:presLayoutVars>
      </dgm:prSet>
      <dgm:spPr/>
    </dgm:pt>
    <dgm:pt modelId="{F8A2B54D-46FB-4985-8B91-F98C3153BFD0}" type="pres">
      <dgm:prSet presAssocID="{8E1150FA-DB7E-4582-8D58-D06A8C57DEF1}" presName="sibTrans" presStyleCnt="0"/>
      <dgm:spPr/>
    </dgm:pt>
    <dgm:pt modelId="{CBE2C126-C34E-4D1E-8744-DD9BC33FDFD4}" type="pres">
      <dgm:prSet presAssocID="{E4094373-1E16-4FCA-8278-F2556FA97644}" presName="compNode" presStyleCnt="0"/>
      <dgm:spPr/>
    </dgm:pt>
    <dgm:pt modelId="{5359E5A3-B03D-4C3A-BC45-340EF8EA917F}" type="pres">
      <dgm:prSet presAssocID="{E4094373-1E16-4FCA-8278-F2556FA97644}" presName="iconRect" presStyleLbl="node1" presStyleIdx="4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48EBAD4-9BE6-455F-A2D4-2B24B230209B}" type="pres">
      <dgm:prSet presAssocID="{E4094373-1E16-4FCA-8278-F2556FA97644}" presName="spaceRect" presStyleCnt="0"/>
      <dgm:spPr/>
    </dgm:pt>
    <dgm:pt modelId="{294CABB3-C606-47A1-8F61-E60C42C70B40}" type="pres">
      <dgm:prSet presAssocID="{E4094373-1E16-4FCA-8278-F2556FA9764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E0D8717-F2B2-4E01-AF63-56668C2A3346}" type="presOf" srcId="{3FD5739B-DA9C-4952-8044-477005862AD6}" destId="{014485DE-A841-483F-A0FD-DEDB24FB27BA}" srcOrd="0" destOrd="0" presId="urn:microsoft.com/office/officeart/2018/2/layout/IconLabelList"/>
    <dgm:cxn modelId="{DE72B45F-41D9-44D3-B0E2-445135409F46}" srcId="{09EBEEBC-1E8B-4BA0-A21F-054A64952073}" destId="{3FD5739B-DA9C-4952-8044-477005862AD6}" srcOrd="0" destOrd="0" parTransId="{E4D5D9C2-2789-4734-9EBC-E0F1DA196F81}" sibTransId="{F078F84A-93C8-4EC4-ACE3-F3029E8A1D50}"/>
    <dgm:cxn modelId="{72296E65-39BB-419B-B3AA-BCC220BD8CF8}" srcId="{09EBEEBC-1E8B-4BA0-A21F-054A64952073}" destId="{DCD47391-14EA-4BB4-BB74-E0A5B7EAF001}" srcOrd="3" destOrd="0" parTransId="{4771B06E-0215-4ACC-98A1-E9EEC3CEF5A6}" sibTransId="{8E1150FA-DB7E-4582-8D58-D06A8C57DEF1}"/>
    <dgm:cxn modelId="{58344D75-51D8-4ECA-A84F-4F2D4FD17E51}" type="presOf" srcId="{C3D1E1E6-A95D-449E-9A41-2F0293722423}" destId="{2A2797B8-BC89-475B-865E-FC2B0AA8FE11}" srcOrd="0" destOrd="0" presId="urn:microsoft.com/office/officeart/2018/2/layout/IconLabelList"/>
    <dgm:cxn modelId="{83908375-0D12-447D-9934-CCC0E3DFB821}" srcId="{09EBEEBC-1E8B-4BA0-A21F-054A64952073}" destId="{C3D1E1E6-A95D-449E-9A41-2F0293722423}" srcOrd="1" destOrd="0" parTransId="{A6B1FBC1-053D-4C4B-81AB-545C7F163B16}" sibTransId="{6AB46EE5-752E-4ED5-B9C6-89213A79B4C7}"/>
    <dgm:cxn modelId="{E2F80856-068E-4715-87FC-F0753DB6026E}" type="presOf" srcId="{09EBEEBC-1E8B-4BA0-A21F-054A64952073}" destId="{84547559-B5E4-4E22-BB9C-C57A459C8438}" srcOrd="0" destOrd="0" presId="urn:microsoft.com/office/officeart/2018/2/layout/IconLabelList"/>
    <dgm:cxn modelId="{CBDE368E-8A7B-48B2-9B9B-4F50D4457216}" srcId="{09EBEEBC-1E8B-4BA0-A21F-054A64952073}" destId="{E4094373-1E16-4FCA-8278-F2556FA97644}" srcOrd="4" destOrd="0" parTransId="{F18DFBED-3134-4124-908B-DCAD1BCE0301}" sibTransId="{1A1E88ED-9749-428E-AB27-F80D6A28D01E}"/>
    <dgm:cxn modelId="{FFA27499-6E40-439C-808A-FD4F7E1B3E58}" type="presOf" srcId="{E4094373-1E16-4FCA-8278-F2556FA97644}" destId="{294CABB3-C606-47A1-8F61-E60C42C70B40}" srcOrd="0" destOrd="0" presId="urn:microsoft.com/office/officeart/2018/2/layout/IconLabelList"/>
    <dgm:cxn modelId="{2F0FD39F-4484-4D72-B28C-77D160BDD8E9}" srcId="{09EBEEBC-1E8B-4BA0-A21F-054A64952073}" destId="{7756FE03-3ED2-4E7C-8C69-C29CB6CD2B46}" srcOrd="2" destOrd="0" parTransId="{244EC0FD-E66C-4F7D-B791-6831562F7219}" sibTransId="{96ED5627-FF2B-4CD1-BB79-1A691C89CEB9}"/>
    <dgm:cxn modelId="{CD37D6A4-4F10-44DF-8F15-DB2271DF9FD7}" type="presOf" srcId="{DCD47391-14EA-4BB4-BB74-E0A5B7EAF001}" destId="{CED6D95F-A578-426A-9BE5-E60E9E8A3B44}" srcOrd="0" destOrd="0" presId="urn:microsoft.com/office/officeart/2018/2/layout/IconLabelList"/>
    <dgm:cxn modelId="{921757C0-0F0F-4773-A001-8DE8553974F6}" type="presOf" srcId="{7756FE03-3ED2-4E7C-8C69-C29CB6CD2B46}" destId="{F3908B54-7059-4FBB-94F7-55AE44A87929}" srcOrd="0" destOrd="0" presId="urn:microsoft.com/office/officeart/2018/2/layout/IconLabelList"/>
    <dgm:cxn modelId="{6A52BF54-3255-4E88-A5A8-FAB12006A5D1}" type="presParOf" srcId="{84547559-B5E4-4E22-BB9C-C57A459C8438}" destId="{5B88043B-3D2F-4E75-B381-B8C48BB79334}" srcOrd="0" destOrd="0" presId="urn:microsoft.com/office/officeart/2018/2/layout/IconLabelList"/>
    <dgm:cxn modelId="{5E442877-06D9-4E3D-A327-E1A13C25E327}" type="presParOf" srcId="{5B88043B-3D2F-4E75-B381-B8C48BB79334}" destId="{452BBF83-3FB5-47EA-B18B-EF30939A96E5}" srcOrd="0" destOrd="0" presId="urn:microsoft.com/office/officeart/2018/2/layout/IconLabelList"/>
    <dgm:cxn modelId="{C2CECEF4-3BE1-4FE7-9F96-21A91C31CB51}" type="presParOf" srcId="{5B88043B-3D2F-4E75-B381-B8C48BB79334}" destId="{02DA44A9-D33D-4865-92C2-28A95CEEAC65}" srcOrd="1" destOrd="0" presId="urn:microsoft.com/office/officeart/2018/2/layout/IconLabelList"/>
    <dgm:cxn modelId="{0F63FDB0-5A0D-4F3C-92C7-E48FB9C42456}" type="presParOf" srcId="{5B88043B-3D2F-4E75-B381-B8C48BB79334}" destId="{014485DE-A841-483F-A0FD-DEDB24FB27BA}" srcOrd="2" destOrd="0" presId="urn:microsoft.com/office/officeart/2018/2/layout/IconLabelList"/>
    <dgm:cxn modelId="{1540E461-2277-4825-A29E-75F61265D045}" type="presParOf" srcId="{84547559-B5E4-4E22-BB9C-C57A459C8438}" destId="{278F99AD-0ACE-48C8-8A8B-CC354F796BE2}" srcOrd="1" destOrd="0" presId="urn:microsoft.com/office/officeart/2018/2/layout/IconLabelList"/>
    <dgm:cxn modelId="{C950D725-CD84-4AFA-8171-AFC16E9FFBA2}" type="presParOf" srcId="{84547559-B5E4-4E22-BB9C-C57A459C8438}" destId="{58F60D42-B9E0-4A65-A664-546190C97C2F}" srcOrd="2" destOrd="0" presId="urn:microsoft.com/office/officeart/2018/2/layout/IconLabelList"/>
    <dgm:cxn modelId="{1C4E0251-A234-40E5-A7F2-6EAC60F033FB}" type="presParOf" srcId="{58F60D42-B9E0-4A65-A664-546190C97C2F}" destId="{5B0D31DC-8389-4441-BB6C-9CCC008FF045}" srcOrd="0" destOrd="0" presId="urn:microsoft.com/office/officeart/2018/2/layout/IconLabelList"/>
    <dgm:cxn modelId="{C3BF6AE3-AE83-46E4-9CFE-FF38FE2FD596}" type="presParOf" srcId="{58F60D42-B9E0-4A65-A664-546190C97C2F}" destId="{35EE649E-E7B0-4678-AFF6-B23D1A0E572B}" srcOrd="1" destOrd="0" presId="urn:microsoft.com/office/officeart/2018/2/layout/IconLabelList"/>
    <dgm:cxn modelId="{6D8F7226-E289-4A65-A3F2-FE712BB2CA78}" type="presParOf" srcId="{58F60D42-B9E0-4A65-A664-546190C97C2F}" destId="{2A2797B8-BC89-475B-865E-FC2B0AA8FE11}" srcOrd="2" destOrd="0" presId="urn:microsoft.com/office/officeart/2018/2/layout/IconLabelList"/>
    <dgm:cxn modelId="{8626E7DB-5BE6-446F-95C0-E494BCBA807D}" type="presParOf" srcId="{84547559-B5E4-4E22-BB9C-C57A459C8438}" destId="{4618F3F9-BAEF-43EC-86C5-AB2E5C418D87}" srcOrd="3" destOrd="0" presId="urn:microsoft.com/office/officeart/2018/2/layout/IconLabelList"/>
    <dgm:cxn modelId="{F7AEA4F3-2336-4CCF-839A-C52A439B5185}" type="presParOf" srcId="{84547559-B5E4-4E22-BB9C-C57A459C8438}" destId="{28B6454F-2C60-417C-8BB5-8505657C0880}" srcOrd="4" destOrd="0" presId="urn:microsoft.com/office/officeart/2018/2/layout/IconLabelList"/>
    <dgm:cxn modelId="{2E9E6573-0E79-45B5-8825-B46ED8FF5161}" type="presParOf" srcId="{28B6454F-2C60-417C-8BB5-8505657C0880}" destId="{5C771FBB-5739-4AE8-9140-38146A3C6B29}" srcOrd="0" destOrd="0" presId="urn:microsoft.com/office/officeart/2018/2/layout/IconLabelList"/>
    <dgm:cxn modelId="{4E83AAD6-2FE4-4E7C-AE2B-446EBDFCDA17}" type="presParOf" srcId="{28B6454F-2C60-417C-8BB5-8505657C0880}" destId="{4CF94EFB-E603-466D-855C-A322D3C52249}" srcOrd="1" destOrd="0" presId="urn:microsoft.com/office/officeart/2018/2/layout/IconLabelList"/>
    <dgm:cxn modelId="{630A9CBA-18A6-4BF5-9161-222AC07C8238}" type="presParOf" srcId="{28B6454F-2C60-417C-8BB5-8505657C0880}" destId="{F3908B54-7059-4FBB-94F7-55AE44A87929}" srcOrd="2" destOrd="0" presId="urn:microsoft.com/office/officeart/2018/2/layout/IconLabelList"/>
    <dgm:cxn modelId="{6C0A3F47-63DB-497D-B7BB-244D1C0FD0C3}" type="presParOf" srcId="{84547559-B5E4-4E22-BB9C-C57A459C8438}" destId="{C612A14F-A17B-4F6A-BF93-C57B4D8E9CD1}" srcOrd="5" destOrd="0" presId="urn:microsoft.com/office/officeart/2018/2/layout/IconLabelList"/>
    <dgm:cxn modelId="{1B4B6E04-4031-49C4-AD8D-7FA75612AD74}" type="presParOf" srcId="{84547559-B5E4-4E22-BB9C-C57A459C8438}" destId="{E850BAB0-9B1F-45F7-8B43-6E76A58E63C1}" srcOrd="6" destOrd="0" presId="urn:microsoft.com/office/officeart/2018/2/layout/IconLabelList"/>
    <dgm:cxn modelId="{15A740D6-2210-439D-B7AE-3E9A69B817D6}" type="presParOf" srcId="{E850BAB0-9B1F-45F7-8B43-6E76A58E63C1}" destId="{2B9A2B9F-15C6-43CD-B410-1B8D75E47F92}" srcOrd="0" destOrd="0" presId="urn:microsoft.com/office/officeart/2018/2/layout/IconLabelList"/>
    <dgm:cxn modelId="{A3B674D3-D26F-4FCF-9E85-D4CEBEA1470D}" type="presParOf" srcId="{E850BAB0-9B1F-45F7-8B43-6E76A58E63C1}" destId="{8AF5AF3F-6A85-4BF4-81CC-AB781FFD9052}" srcOrd="1" destOrd="0" presId="urn:microsoft.com/office/officeart/2018/2/layout/IconLabelList"/>
    <dgm:cxn modelId="{FB4FBBD0-CC33-4000-A2FA-CB01BEDDD609}" type="presParOf" srcId="{E850BAB0-9B1F-45F7-8B43-6E76A58E63C1}" destId="{CED6D95F-A578-426A-9BE5-E60E9E8A3B44}" srcOrd="2" destOrd="0" presId="urn:microsoft.com/office/officeart/2018/2/layout/IconLabelList"/>
    <dgm:cxn modelId="{DB8AABA6-0E75-4618-B9E2-8914B15EF605}" type="presParOf" srcId="{84547559-B5E4-4E22-BB9C-C57A459C8438}" destId="{F8A2B54D-46FB-4985-8B91-F98C3153BFD0}" srcOrd="7" destOrd="0" presId="urn:microsoft.com/office/officeart/2018/2/layout/IconLabelList"/>
    <dgm:cxn modelId="{0A63C344-A9D9-4E0D-AC20-A5D19CE9D793}" type="presParOf" srcId="{84547559-B5E4-4E22-BB9C-C57A459C8438}" destId="{CBE2C126-C34E-4D1E-8744-DD9BC33FDFD4}" srcOrd="8" destOrd="0" presId="urn:microsoft.com/office/officeart/2018/2/layout/IconLabelList"/>
    <dgm:cxn modelId="{9BC2A638-EF30-4C3E-B2CF-772A4B0D55A5}" type="presParOf" srcId="{CBE2C126-C34E-4D1E-8744-DD9BC33FDFD4}" destId="{5359E5A3-B03D-4C3A-BC45-340EF8EA917F}" srcOrd="0" destOrd="0" presId="urn:microsoft.com/office/officeart/2018/2/layout/IconLabelList"/>
    <dgm:cxn modelId="{F8C39DBF-4238-4743-AA0C-3D5C81B7A69F}" type="presParOf" srcId="{CBE2C126-C34E-4D1E-8744-DD9BC33FDFD4}" destId="{C48EBAD4-9BE6-455F-A2D4-2B24B230209B}" srcOrd="1" destOrd="0" presId="urn:microsoft.com/office/officeart/2018/2/layout/IconLabelList"/>
    <dgm:cxn modelId="{02F86821-D40D-4DB0-B291-4C6DF7EF0B29}" type="presParOf" srcId="{CBE2C126-C34E-4D1E-8744-DD9BC33FDFD4}" destId="{294CABB3-C606-47A1-8F61-E60C42C70B40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9404D0-26F6-40D4-B4FE-009D6E858541}" type="doc">
      <dgm:prSet loTypeId="urn:microsoft.com/office/officeart/2005/8/layout/vList3#7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it-CH"/>
        </a:p>
      </dgm:t>
    </dgm:pt>
    <dgm:pt modelId="{769165F9-DB2D-4B65-A173-26508C2616E7}" type="pres">
      <dgm:prSet presAssocID="{529404D0-26F6-40D4-B4FE-009D6E858541}" presName="linearFlow" presStyleCnt="0">
        <dgm:presLayoutVars>
          <dgm:dir/>
          <dgm:resizeHandles val="exact"/>
        </dgm:presLayoutVars>
      </dgm:prSet>
      <dgm:spPr/>
    </dgm:pt>
  </dgm:ptLst>
  <dgm:cxnLst>
    <dgm:cxn modelId="{47168C9F-3FC2-4E62-B876-9CBB88665725}" type="presOf" srcId="{529404D0-26F6-40D4-B4FE-009D6E858541}" destId="{769165F9-DB2D-4B65-A173-26508C2616E7}" srcOrd="0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131B91-F50F-439E-BB15-0B3F5245B1B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3F4EBA34-CD49-42EB-B585-5661BB2C9259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GB" b="1" dirty="0"/>
            <a:t>Il </a:t>
          </a:r>
          <a:r>
            <a:rPr lang="en-GB" b="1" dirty="0" err="1"/>
            <a:t>corso</a:t>
          </a:r>
          <a:r>
            <a:rPr lang="en-GB" b="1" dirty="0"/>
            <a:t> </a:t>
          </a:r>
          <a:r>
            <a:rPr lang="en-GB" b="1" dirty="0" err="1"/>
            <a:t>di</a:t>
          </a:r>
          <a:r>
            <a:rPr lang="en-GB" b="1" dirty="0"/>
            <a:t> </a:t>
          </a:r>
          <a:r>
            <a:rPr lang="en-GB" b="1" dirty="0" err="1"/>
            <a:t>francese</a:t>
          </a:r>
          <a:r>
            <a:rPr lang="en-GB" b="1" dirty="0"/>
            <a:t> </a:t>
          </a:r>
          <a:endParaRPr lang="it-CH" dirty="0"/>
        </a:p>
      </dgm:t>
    </dgm:pt>
    <dgm:pt modelId="{342C4E6B-8AC0-45FD-BCCA-3A02E930B5A7}" type="parTrans" cxnId="{6C7EC4A5-3726-4ECF-8E9C-FC43210B5AB3}">
      <dgm:prSet/>
      <dgm:spPr/>
      <dgm:t>
        <a:bodyPr/>
        <a:lstStyle/>
        <a:p>
          <a:endParaRPr lang="it-CH"/>
        </a:p>
      </dgm:t>
    </dgm:pt>
    <dgm:pt modelId="{EB210030-D10F-4AB5-B6BA-39826FE1503C}" type="sibTrans" cxnId="{6C7EC4A5-3726-4ECF-8E9C-FC43210B5AB3}">
      <dgm:prSet/>
      <dgm:spPr/>
      <dgm:t>
        <a:bodyPr/>
        <a:lstStyle/>
        <a:p>
          <a:endParaRPr lang="it-CH"/>
        </a:p>
      </dgm:t>
    </dgm:pt>
    <dgm:pt modelId="{B3AD2ADD-D0AA-4FDE-84FE-F62720AC0681}" type="pres">
      <dgm:prSet presAssocID="{7D131B91-F50F-439E-BB15-0B3F5245B1B1}" presName="linear" presStyleCnt="0">
        <dgm:presLayoutVars>
          <dgm:animLvl val="lvl"/>
          <dgm:resizeHandles val="exact"/>
        </dgm:presLayoutVars>
      </dgm:prSet>
      <dgm:spPr/>
    </dgm:pt>
    <dgm:pt modelId="{FFF4C83B-CB44-451F-AA60-CDDAE1347213}" type="pres">
      <dgm:prSet presAssocID="{3F4EBA34-CD49-42EB-B585-5661BB2C9259}" presName="parentText" presStyleLbl="node1" presStyleIdx="0" presStyleCnt="1" custLinFactNeighborY="14400">
        <dgm:presLayoutVars>
          <dgm:chMax val="0"/>
          <dgm:bulletEnabled val="1"/>
        </dgm:presLayoutVars>
      </dgm:prSet>
      <dgm:spPr/>
    </dgm:pt>
  </dgm:ptLst>
  <dgm:cxnLst>
    <dgm:cxn modelId="{AC198D2A-4A49-40B0-8349-DAB1B1D334A0}" type="presOf" srcId="{7D131B91-F50F-439E-BB15-0B3F5245B1B1}" destId="{B3AD2ADD-D0AA-4FDE-84FE-F62720AC0681}" srcOrd="0" destOrd="0" presId="urn:microsoft.com/office/officeart/2005/8/layout/vList2"/>
    <dgm:cxn modelId="{3DF68258-B080-4FB5-84AC-F213B30B8E00}" type="presOf" srcId="{3F4EBA34-CD49-42EB-B585-5661BB2C9259}" destId="{FFF4C83B-CB44-451F-AA60-CDDAE1347213}" srcOrd="0" destOrd="0" presId="urn:microsoft.com/office/officeart/2005/8/layout/vList2"/>
    <dgm:cxn modelId="{6C7EC4A5-3726-4ECF-8E9C-FC43210B5AB3}" srcId="{7D131B91-F50F-439E-BB15-0B3F5245B1B1}" destId="{3F4EBA34-CD49-42EB-B585-5661BB2C9259}" srcOrd="0" destOrd="0" parTransId="{342C4E6B-8AC0-45FD-BCCA-3A02E930B5A7}" sibTransId="{EB210030-D10F-4AB5-B6BA-39826FE1503C}"/>
    <dgm:cxn modelId="{157CB676-35BF-415F-ABF1-4EE00A6D027B}" type="presParOf" srcId="{B3AD2ADD-D0AA-4FDE-84FE-F62720AC0681}" destId="{FFF4C83B-CB44-451F-AA60-CDDAE13472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9404D0-26F6-40D4-B4FE-009D6E858541}" type="doc">
      <dgm:prSet loTypeId="urn:microsoft.com/office/officeart/2005/8/layout/vList3#6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it-CH"/>
        </a:p>
      </dgm:t>
    </dgm:pt>
    <dgm:pt modelId="{769165F9-DB2D-4B65-A173-26508C2616E7}" type="pres">
      <dgm:prSet presAssocID="{529404D0-26F6-40D4-B4FE-009D6E858541}" presName="linearFlow" presStyleCnt="0">
        <dgm:presLayoutVars>
          <dgm:dir/>
          <dgm:resizeHandles val="exact"/>
        </dgm:presLayoutVars>
      </dgm:prSet>
      <dgm:spPr/>
    </dgm:pt>
  </dgm:ptLst>
  <dgm:cxnLst>
    <dgm:cxn modelId="{6FAABE6D-B622-4826-A8B9-FE921DB8EC40}" type="presOf" srcId="{529404D0-26F6-40D4-B4FE-009D6E858541}" destId="{769165F9-DB2D-4B65-A173-26508C2616E7}" srcOrd="0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D131B91-F50F-439E-BB15-0B3F5245B1B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3F4EBA34-CD49-42EB-B585-5661BB2C925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en-GB" b="1" dirty="0"/>
            <a:t>Il </a:t>
          </a:r>
          <a:r>
            <a:rPr lang="en-GB" b="1" dirty="0" err="1"/>
            <a:t>corso</a:t>
          </a:r>
          <a:r>
            <a:rPr lang="en-GB" b="1" dirty="0"/>
            <a:t> </a:t>
          </a:r>
          <a:r>
            <a:rPr lang="en-GB" b="1" dirty="0" err="1"/>
            <a:t>di</a:t>
          </a:r>
          <a:r>
            <a:rPr lang="en-GB" b="1" dirty="0"/>
            <a:t> </a:t>
          </a:r>
          <a:r>
            <a:rPr lang="en-GB" b="1" dirty="0" err="1"/>
            <a:t>latino</a:t>
          </a:r>
          <a:r>
            <a:rPr lang="en-GB" b="1" dirty="0"/>
            <a:t> </a:t>
          </a:r>
          <a:endParaRPr lang="it-CH" dirty="0"/>
        </a:p>
      </dgm:t>
    </dgm:pt>
    <dgm:pt modelId="{342C4E6B-8AC0-45FD-BCCA-3A02E930B5A7}" type="parTrans" cxnId="{6C7EC4A5-3726-4ECF-8E9C-FC43210B5AB3}">
      <dgm:prSet/>
      <dgm:spPr/>
      <dgm:t>
        <a:bodyPr/>
        <a:lstStyle/>
        <a:p>
          <a:endParaRPr lang="it-CH"/>
        </a:p>
      </dgm:t>
    </dgm:pt>
    <dgm:pt modelId="{EB210030-D10F-4AB5-B6BA-39826FE1503C}" type="sibTrans" cxnId="{6C7EC4A5-3726-4ECF-8E9C-FC43210B5AB3}">
      <dgm:prSet/>
      <dgm:spPr/>
      <dgm:t>
        <a:bodyPr/>
        <a:lstStyle/>
        <a:p>
          <a:endParaRPr lang="it-CH"/>
        </a:p>
      </dgm:t>
    </dgm:pt>
    <dgm:pt modelId="{B3AD2ADD-D0AA-4FDE-84FE-F62720AC0681}" type="pres">
      <dgm:prSet presAssocID="{7D131B91-F50F-439E-BB15-0B3F5245B1B1}" presName="linear" presStyleCnt="0">
        <dgm:presLayoutVars>
          <dgm:animLvl val="lvl"/>
          <dgm:resizeHandles val="exact"/>
        </dgm:presLayoutVars>
      </dgm:prSet>
      <dgm:spPr/>
    </dgm:pt>
    <dgm:pt modelId="{FFF4C83B-CB44-451F-AA60-CDDAE1347213}" type="pres">
      <dgm:prSet presAssocID="{3F4EBA34-CD49-42EB-B585-5661BB2C9259}" presName="parentText" presStyleLbl="node1" presStyleIdx="0" presStyleCnt="1" custLinFactY="-97336" custLinFactNeighborX="-1068" custLinFactNeighborY="-100000">
        <dgm:presLayoutVars>
          <dgm:chMax val="0"/>
          <dgm:bulletEnabled val="1"/>
        </dgm:presLayoutVars>
      </dgm:prSet>
      <dgm:spPr/>
    </dgm:pt>
  </dgm:ptLst>
  <dgm:cxnLst>
    <dgm:cxn modelId="{4207CC0E-76E5-4CBC-A8E8-E0C4668E3973}" type="presOf" srcId="{7D131B91-F50F-439E-BB15-0B3F5245B1B1}" destId="{B3AD2ADD-D0AA-4FDE-84FE-F62720AC0681}" srcOrd="0" destOrd="0" presId="urn:microsoft.com/office/officeart/2005/8/layout/vList2"/>
    <dgm:cxn modelId="{721B7C85-D234-4DAE-A67C-768D6C466EF6}" type="presOf" srcId="{3F4EBA34-CD49-42EB-B585-5661BB2C9259}" destId="{FFF4C83B-CB44-451F-AA60-CDDAE1347213}" srcOrd="0" destOrd="0" presId="urn:microsoft.com/office/officeart/2005/8/layout/vList2"/>
    <dgm:cxn modelId="{6C7EC4A5-3726-4ECF-8E9C-FC43210B5AB3}" srcId="{7D131B91-F50F-439E-BB15-0B3F5245B1B1}" destId="{3F4EBA34-CD49-42EB-B585-5661BB2C9259}" srcOrd="0" destOrd="0" parTransId="{342C4E6B-8AC0-45FD-BCCA-3A02E930B5A7}" sibTransId="{EB210030-D10F-4AB5-B6BA-39826FE1503C}"/>
    <dgm:cxn modelId="{A3F86EEB-4E6E-4035-A543-76511100769B}" type="presParOf" srcId="{B3AD2ADD-D0AA-4FDE-84FE-F62720AC0681}" destId="{FFF4C83B-CB44-451F-AA60-CDDAE13472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9404D0-26F6-40D4-B4FE-009D6E858541}" type="doc">
      <dgm:prSet loTypeId="urn:microsoft.com/office/officeart/2005/8/layout/vList3#7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it-CH"/>
        </a:p>
      </dgm:t>
    </dgm:pt>
    <dgm:pt modelId="{769165F9-DB2D-4B65-A173-26508C2616E7}" type="pres">
      <dgm:prSet presAssocID="{529404D0-26F6-40D4-B4FE-009D6E858541}" presName="linearFlow" presStyleCnt="0">
        <dgm:presLayoutVars>
          <dgm:dir/>
          <dgm:resizeHandles val="exact"/>
        </dgm:presLayoutVars>
      </dgm:prSet>
      <dgm:spPr/>
    </dgm:pt>
  </dgm:ptLst>
  <dgm:cxnLst>
    <dgm:cxn modelId="{47168C9F-3FC2-4E62-B876-9CBB88665725}" type="presOf" srcId="{529404D0-26F6-40D4-B4FE-009D6E858541}" destId="{769165F9-DB2D-4B65-A173-26508C2616E7}" srcOrd="0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D65A8-B158-406A-AF4F-6D554D4B6155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64F17775-6D45-4CC7-9B13-A5302E88CAC2}">
      <dgm:prSet custT="1"/>
      <dgm:spPr>
        <a:gradFill rotWithShape="0">
          <a:gsLst>
            <a:gs pos="0">
              <a:srgbClr val="FFC000"/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</a:gradFill>
      </dgm:spPr>
      <dgm:t>
        <a:bodyPr/>
        <a:lstStyle/>
        <a:p>
          <a:pPr rtl="0"/>
          <a:r>
            <a:rPr lang="it-CH" sz="2400" b="1" dirty="0"/>
            <a:t>PROMOZIONE ALLA CLASSE 3ª</a:t>
          </a:r>
        </a:p>
      </dgm:t>
    </dgm:pt>
    <dgm:pt modelId="{ADD2BA6E-5D25-4438-A491-1806E757A254}" type="parTrans" cxnId="{9E4C62CB-8977-4BAF-8DEB-75871CBFDFFF}">
      <dgm:prSet/>
      <dgm:spPr/>
      <dgm:t>
        <a:bodyPr/>
        <a:lstStyle/>
        <a:p>
          <a:endParaRPr lang="it-CH"/>
        </a:p>
      </dgm:t>
    </dgm:pt>
    <dgm:pt modelId="{B07D5221-AC2A-4E5E-9AF6-D5B3F841B23D}" type="sibTrans" cxnId="{9E4C62CB-8977-4BAF-8DEB-75871CBFDFFF}">
      <dgm:prSet/>
      <dgm:spPr/>
      <dgm:t>
        <a:bodyPr/>
        <a:lstStyle/>
        <a:p>
          <a:endParaRPr lang="it-CH"/>
        </a:p>
      </dgm:t>
    </dgm:pt>
    <dgm:pt modelId="{6CB9E6BB-CF0D-49F3-8E47-E2B02E55A2F7}">
      <dgm:prSet/>
      <dgm:spPr>
        <a:gradFill rotWithShape="0">
          <a:gsLst>
            <a:gs pos="0">
              <a:srgbClr val="FFC000"/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</a:gra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CH" b="1" dirty="0"/>
            <a:t>• E’ automatica fino a 2 insufficienze (al massimo una nota 2).</a:t>
          </a:r>
          <a:endParaRPr lang="it-CH" dirty="0"/>
        </a:p>
        <a:p>
          <a:pPr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CH" dirty="0"/>
        </a:p>
      </dgm:t>
    </dgm:pt>
    <dgm:pt modelId="{04857098-2D8E-4E39-8387-E3B3B7F87133}" type="parTrans" cxnId="{F6221D41-E5AF-4DCC-8FD4-EB0C6A96E3FD}">
      <dgm:prSet/>
      <dgm:spPr/>
      <dgm:t>
        <a:bodyPr/>
        <a:lstStyle/>
        <a:p>
          <a:endParaRPr lang="it-CH"/>
        </a:p>
      </dgm:t>
    </dgm:pt>
    <dgm:pt modelId="{A94052C1-D066-4B79-AFBD-E79812256D34}" type="sibTrans" cxnId="{F6221D41-E5AF-4DCC-8FD4-EB0C6A96E3FD}">
      <dgm:prSet/>
      <dgm:spPr/>
      <dgm:t>
        <a:bodyPr/>
        <a:lstStyle/>
        <a:p>
          <a:endParaRPr lang="it-CH"/>
        </a:p>
      </dgm:t>
    </dgm:pt>
    <dgm:pt modelId="{8DE113AC-05A5-42D4-B8AE-F2FBE0B19E20}" type="pres">
      <dgm:prSet presAssocID="{286D65A8-B158-406A-AF4F-6D554D4B6155}" presName="linearFlow" presStyleCnt="0">
        <dgm:presLayoutVars>
          <dgm:dir/>
          <dgm:resizeHandles val="exact"/>
        </dgm:presLayoutVars>
      </dgm:prSet>
      <dgm:spPr/>
    </dgm:pt>
    <dgm:pt modelId="{AB9ACA06-C185-46ED-8AC6-DC786A6C307C}" type="pres">
      <dgm:prSet presAssocID="{64F17775-6D45-4CC7-9B13-A5302E88CAC2}" presName="composite" presStyleCnt="0"/>
      <dgm:spPr/>
    </dgm:pt>
    <dgm:pt modelId="{2E6CBEC4-7620-4078-8CA3-C074E7452C12}" type="pres">
      <dgm:prSet presAssocID="{64F17775-6D45-4CC7-9B13-A5302E88CAC2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6DDA50-3F41-481D-8E98-3E381E3F67B2}" type="pres">
      <dgm:prSet presAssocID="{64F17775-6D45-4CC7-9B13-A5302E88CAC2}" presName="txShp" presStyleLbl="node1" presStyleIdx="0" presStyleCnt="2">
        <dgm:presLayoutVars>
          <dgm:bulletEnabled val="1"/>
        </dgm:presLayoutVars>
      </dgm:prSet>
      <dgm:spPr/>
    </dgm:pt>
    <dgm:pt modelId="{3E865321-740A-46E5-98DE-E372CDBA1AB2}" type="pres">
      <dgm:prSet presAssocID="{B07D5221-AC2A-4E5E-9AF6-D5B3F841B23D}" presName="spacing" presStyleCnt="0"/>
      <dgm:spPr/>
    </dgm:pt>
    <dgm:pt modelId="{67DE3126-5CE6-40FE-9D61-F9145AEC9EB4}" type="pres">
      <dgm:prSet presAssocID="{6CB9E6BB-CF0D-49F3-8E47-E2B02E55A2F7}" presName="composite" presStyleCnt="0"/>
      <dgm:spPr/>
    </dgm:pt>
    <dgm:pt modelId="{47790E79-41CE-48A9-858E-D424F09779FE}" type="pres">
      <dgm:prSet presAssocID="{6CB9E6BB-CF0D-49F3-8E47-E2B02E55A2F7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7DF73B-994F-4E81-BF60-1E675CC04964}" type="pres">
      <dgm:prSet presAssocID="{6CB9E6BB-CF0D-49F3-8E47-E2B02E55A2F7}" presName="txShp" presStyleLbl="node1" presStyleIdx="1" presStyleCnt="2">
        <dgm:presLayoutVars>
          <dgm:bulletEnabled val="1"/>
        </dgm:presLayoutVars>
      </dgm:prSet>
      <dgm:spPr/>
    </dgm:pt>
  </dgm:ptLst>
  <dgm:cxnLst>
    <dgm:cxn modelId="{3E59FE0F-A9A5-461D-A408-9AD157D8BEBA}" type="presOf" srcId="{6CB9E6BB-CF0D-49F3-8E47-E2B02E55A2F7}" destId="{127DF73B-994F-4E81-BF60-1E675CC04964}" srcOrd="0" destOrd="0" presId="urn:microsoft.com/office/officeart/2005/8/layout/vList3#1"/>
    <dgm:cxn modelId="{9E2E783D-4712-47EA-90E5-CDDB14948EC6}" type="presOf" srcId="{64F17775-6D45-4CC7-9B13-A5302E88CAC2}" destId="{846DDA50-3F41-481D-8E98-3E381E3F67B2}" srcOrd="0" destOrd="0" presId="urn:microsoft.com/office/officeart/2005/8/layout/vList3#1"/>
    <dgm:cxn modelId="{F6221D41-E5AF-4DCC-8FD4-EB0C6A96E3FD}" srcId="{286D65A8-B158-406A-AF4F-6D554D4B6155}" destId="{6CB9E6BB-CF0D-49F3-8E47-E2B02E55A2F7}" srcOrd="1" destOrd="0" parTransId="{04857098-2D8E-4E39-8387-E3B3B7F87133}" sibTransId="{A94052C1-D066-4B79-AFBD-E79812256D34}"/>
    <dgm:cxn modelId="{01A3919A-1A98-4B89-9BFF-BD509C81300B}" type="presOf" srcId="{286D65A8-B158-406A-AF4F-6D554D4B6155}" destId="{8DE113AC-05A5-42D4-B8AE-F2FBE0B19E20}" srcOrd="0" destOrd="0" presId="urn:microsoft.com/office/officeart/2005/8/layout/vList3#1"/>
    <dgm:cxn modelId="{9E4C62CB-8977-4BAF-8DEB-75871CBFDFFF}" srcId="{286D65A8-B158-406A-AF4F-6D554D4B6155}" destId="{64F17775-6D45-4CC7-9B13-A5302E88CAC2}" srcOrd="0" destOrd="0" parTransId="{ADD2BA6E-5D25-4438-A491-1806E757A254}" sibTransId="{B07D5221-AC2A-4E5E-9AF6-D5B3F841B23D}"/>
    <dgm:cxn modelId="{349BB1D4-5EC2-4E5D-A933-18085D08F84B}" type="presParOf" srcId="{8DE113AC-05A5-42D4-B8AE-F2FBE0B19E20}" destId="{AB9ACA06-C185-46ED-8AC6-DC786A6C307C}" srcOrd="0" destOrd="0" presId="urn:microsoft.com/office/officeart/2005/8/layout/vList3#1"/>
    <dgm:cxn modelId="{F2A469F3-0CB3-48A1-927C-A1939133A08F}" type="presParOf" srcId="{AB9ACA06-C185-46ED-8AC6-DC786A6C307C}" destId="{2E6CBEC4-7620-4078-8CA3-C074E7452C12}" srcOrd="0" destOrd="0" presId="urn:microsoft.com/office/officeart/2005/8/layout/vList3#1"/>
    <dgm:cxn modelId="{15483C6B-8888-4DC2-84AC-23AA265FFA06}" type="presParOf" srcId="{AB9ACA06-C185-46ED-8AC6-DC786A6C307C}" destId="{846DDA50-3F41-481D-8E98-3E381E3F67B2}" srcOrd="1" destOrd="0" presId="urn:microsoft.com/office/officeart/2005/8/layout/vList3#1"/>
    <dgm:cxn modelId="{64A382BD-63D9-4541-92BC-E94581188F2C}" type="presParOf" srcId="{8DE113AC-05A5-42D4-B8AE-F2FBE0B19E20}" destId="{3E865321-740A-46E5-98DE-E372CDBA1AB2}" srcOrd="1" destOrd="0" presId="urn:microsoft.com/office/officeart/2005/8/layout/vList3#1"/>
    <dgm:cxn modelId="{1D4CED17-A969-4C02-B24C-643FE05777D2}" type="presParOf" srcId="{8DE113AC-05A5-42D4-B8AE-F2FBE0B19E20}" destId="{67DE3126-5CE6-40FE-9D61-F9145AEC9EB4}" srcOrd="2" destOrd="0" presId="urn:microsoft.com/office/officeart/2005/8/layout/vList3#1"/>
    <dgm:cxn modelId="{2FC7BBBE-D278-4485-AD94-0515E9BD6E1D}" type="presParOf" srcId="{67DE3126-5CE6-40FE-9D61-F9145AEC9EB4}" destId="{47790E79-41CE-48A9-858E-D424F09779FE}" srcOrd="0" destOrd="0" presId="urn:microsoft.com/office/officeart/2005/8/layout/vList3#1"/>
    <dgm:cxn modelId="{B77A3FB5-E5AE-4093-A4A8-7AA9621D490B}" type="presParOf" srcId="{67DE3126-5CE6-40FE-9D61-F9145AEC9EB4}" destId="{127DF73B-994F-4E81-BF60-1E675CC0496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06C965-1536-40EE-A75A-C6F359356AD7}" type="doc">
      <dgm:prSet loTypeId="urn:microsoft.com/office/officeart/2005/8/layout/vList3#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EA0A8BA9-DAA6-429D-BFA5-0FAC3000796F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GB" b="1" dirty="0"/>
            <a:t>Inglese per </a:t>
          </a:r>
          <a:r>
            <a:rPr lang="en-GB" b="1" dirty="0" err="1"/>
            <a:t>classe</a:t>
          </a:r>
          <a:endParaRPr lang="en-GB" b="1" dirty="0"/>
        </a:p>
      </dgm:t>
    </dgm:pt>
    <dgm:pt modelId="{4E3AC4F7-DB94-41EA-BC86-84EE1D8F4004}" type="parTrans" cxnId="{B0D22FBC-D44A-4693-90D0-2321D45D08DF}">
      <dgm:prSet/>
      <dgm:spPr/>
      <dgm:t>
        <a:bodyPr/>
        <a:lstStyle/>
        <a:p>
          <a:endParaRPr lang="it-CH"/>
        </a:p>
      </dgm:t>
    </dgm:pt>
    <dgm:pt modelId="{8C0FBC66-DB24-48B3-B50B-5C3EF16332BD}" type="sibTrans" cxnId="{B0D22FBC-D44A-4693-90D0-2321D45D08DF}">
      <dgm:prSet/>
      <dgm:spPr/>
      <dgm:t>
        <a:bodyPr/>
        <a:lstStyle/>
        <a:p>
          <a:endParaRPr lang="it-CH"/>
        </a:p>
      </dgm:t>
    </dgm:pt>
    <dgm:pt modelId="{08C19EAE-86B3-461C-BCD6-FCB33C568D63}" type="pres">
      <dgm:prSet presAssocID="{B906C965-1536-40EE-A75A-C6F359356AD7}" presName="linearFlow" presStyleCnt="0">
        <dgm:presLayoutVars>
          <dgm:dir/>
          <dgm:resizeHandles val="exact"/>
        </dgm:presLayoutVars>
      </dgm:prSet>
      <dgm:spPr/>
    </dgm:pt>
    <dgm:pt modelId="{99B020D8-92C9-4B62-9514-D9590CC5D6A3}" type="pres">
      <dgm:prSet presAssocID="{EA0A8BA9-DAA6-429D-BFA5-0FAC3000796F}" presName="composite" presStyleCnt="0"/>
      <dgm:spPr/>
    </dgm:pt>
    <dgm:pt modelId="{F1DEDB4D-C68D-4B53-90CA-37E326644D3E}" type="pres">
      <dgm:prSet presAssocID="{EA0A8BA9-DAA6-429D-BFA5-0FAC3000796F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69DFDAB-9F42-4ABE-8F83-1144C4685D4A}" type="pres">
      <dgm:prSet presAssocID="{EA0A8BA9-DAA6-429D-BFA5-0FAC3000796F}" presName="txShp" presStyleLbl="node1" presStyleIdx="0" presStyleCnt="1">
        <dgm:presLayoutVars>
          <dgm:bulletEnabled val="1"/>
        </dgm:presLayoutVars>
      </dgm:prSet>
      <dgm:spPr/>
    </dgm:pt>
  </dgm:ptLst>
  <dgm:cxnLst>
    <dgm:cxn modelId="{E98C4905-F99B-40BF-BC0F-B83E2CA53C7B}" type="presOf" srcId="{B906C965-1536-40EE-A75A-C6F359356AD7}" destId="{08C19EAE-86B3-461C-BCD6-FCB33C568D63}" srcOrd="0" destOrd="0" presId="urn:microsoft.com/office/officeart/2005/8/layout/vList3#3"/>
    <dgm:cxn modelId="{29CED045-8823-49AE-B46A-D200CC825D30}" type="presOf" srcId="{EA0A8BA9-DAA6-429D-BFA5-0FAC3000796F}" destId="{669DFDAB-9F42-4ABE-8F83-1144C4685D4A}" srcOrd="0" destOrd="0" presId="urn:microsoft.com/office/officeart/2005/8/layout/vList3#3"/>
    <dgm:cxn modelId="{B0D22FBC-D44A-4693-90D0-2321D45D08DF}" srcId="{B906C965-1536-40EE-A75A-C6F359356AD7}" destId="{EA0A8BA9-DAA6-429D-BFA5-0FAC3000796F}" srcOrd="0" destOrd="0" parTransId="{4E3AC4F7-DB94-41EA-BC86-84EE1D8F4004}" sibTransId="{8C0FBC66-DB24-48B3-B50B-5C3EF16332BD}"/>
    <dgm:cxn modelId="{4AB1748C-41D2-4D24-8E76-DB66D0350EA2}" type="presParOf" srcId="{08C19EAE-86B3-461C-BCD6-FCB33C568D63}" destId="{99B020D8-92C9-4B62-9514-D9590CC5D6A3}" srcOrd="0" destOrd="0" presId="urn:microsoft.com/office/officeart/2005/8/layout/vList3#3"/>
    <dgm:cxn modelId="{7AC1EDF9-9FC2-4951-BF95-E369B94D3FAF}" type="presParOf" srcId="{99B020D8-92C9-4B62-9514-D9590CC5D6A3}" destId="{F1DEDB4D-C68D-4B53-90CA-37E326644D3E}" srcOrd="0" destOrd="0" presId="urn:microsoft.com/office/officeart/2005/8/layout/vList3#3"/>
    <dgm:cxn modelId="{E0B51723-B1CA-44A0-8F3D-888CAC684B17}" type="presParOf" srcId="{99B020D8-92C9-4B62-9514-D9590CC5D6A3}" destId="{669DFDAB-9F42-4ABE-8F83-1144C4685D4A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D3CC08-3CD4-4455-877E-A249E2E6ACC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63EFAAD0-883F-4A89-8B08-A30D2BA4C900}" type="pres">
      <dgm:prSet presAssocID="{52D3CC08-3CD4-4455-877E-A249E2E6ACC5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79B922B-1FD7-4BD7-983A-83A64D46CD99}" type="presOf" srcId="{52D3CC08-3CD4-4455-877E-A249E2E6ACC5}" destId="{63EFAAD0-883F-4A89-8B08-A30D2BA4C9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365128-617E-40B1-8A48-2D906B3DA6B3}" type="doc">
      <dgm:prSet loTypeId="urn:microsoft.com/office/officeart/2005/8/layout/vList5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it-CH"/>
        </a:p>
      </dgm:t>
    </dgm:pt>
    <dgm:pt modelId="{B952AB44-5A39-4923-84BA-69ED7FFD5B2A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it-CH" b="1" dirty="0"/>
            <a:t>Tutto l’anno :  2.5 ore alternate a storia.</a:t>
          </a:r>
        </a:p>
      </dgm:t>
    </dgm:pt>
    <dgm:pt modelId="{077A5C04-83A4-456F-993D-3502D408F773}" type="parTrans" cxnId="{4D8A2259-04B8-4E09-98C5-F0FC9B15EF3F}">
      <dgm:prSet/>
      <dgm:spPr/>
      <dgm:t>
        <a:bodyPr/>
        <a:lstStyle/>
        <a:p>
          <a:endParaRPr lang="it-CH"/>
        </a:p>
      </dgm:t>
    </dgm:pt>
    <dgm:pt modelId="{38D8CD0B-440F-4C65-83A1-F510C49C612F}" type="sibTrans" cxnId="{4D8A2259-04B8-4E09-98C5-F0FC9B15EF3F}">
      <dgm:prSet/>
      <dgm:spPr/>
      <dgm:t>
        <a:bodyPr/>
        <a:lstStyle/>
        <a:p>
          <a:endParaRPr lang="it-CH"/>
        </a:p>
      </dgm:t>
    </dgm:pt>
    <dgm:pt modelId="{71F59B0E-AA51-4AC7-B684-DC2B454DA52F}">
      <dgm:prSet/>
      <dgm:spPr>
        <a:solidFill>
          <a:srgbClr val="C00000"/>
        </a:solidFill>
      </dgm:spPr>
      <dgm:t>
        <a:bodyPr/>
        <a:lstStyle/>
        <a:p>
          <a:pPr algn="l" rtl="0"/>
          <a:r>
            <a:rPr lang="it-CH" b="1" dirty="0"/>
            <a:t>• Una settimana tre ore di inglese e due ore di storia</a:t>
          </a:r>
        </a:p>
      </dgm:t>
    </dgm:pt>
    <dgm:pt modelId="{E42955DD-8A3B-4FF2-8FDE-1128DD33CC6B}" type="parTrans" cxnId="{FD824788-3ED5-4C51-8D24-839B99644474}">
      <dgm:prSet/>
      <dgm:spPr/>
      <dgm:t>
        <a:bodyPr/>
        <a:lstStyle/>
        <a:p>
          <a:endParaRPr lang="it-CH"/>
        </a:p>
      </dgm:t>
    </dgm:pt>
    <dgm:pt modelId="{703B1790-E50B-4683-A7A9-511A49E52A64}" type="sibTrans" cxnId="{FD824788-3ED5-4C51-8D24-839B99644474}">
      <dgm:prSet/>
      <dgm:spPr/>
      <dgm:t>
        <a:bodyPr/>
        <a:lstStyle/>
        <a:p>
          <a:endParaRPr lang="it-CH"/>
        </a:p>
      </dgm:t>
    </dgm:pt>
    <dgm:pt modelId="{831759B6-9C84-419E-B469-6CF22797D4C9}">
      <dgm:prSet/>
      <dgm:spPr>
        <a:solidFill>
          <a:srgbClr val="C00000"/>
        </a:solidFill>
      </dgm:spPr>
      <dgm:t>
        <a:bodyPr/>
        <a:lstStyle/>
        <a:p>
          <a:pPr algn="l" rtl="0"/>
          <a:r>
            <a:rPr lang="it-CH" b="1" dirty="0"/>
            <a:t>• Una settimana tre ore di storia e due ore di inglese</a:t>
          </a:r>
        </a:p>
      </dgm:t>
    </dgm:pt>
    <dgm:pt modelId="{D1651CFE-7025-4271-944F-7321E0EAE5D4}" type="parTrans" cxnId="{4D6B53D6-B1AE-47FD-9891-4DF3DBDB935C}">
      <dgm:prSet/>
      <dgm:spPr/>
      <dgm:t>
        <a:bodyPr/>
        <a:lstStyle/>
        <a:p>
          <a:endParaRPr lang="it-CH"/>
        </a:p>
      </dgm:t>
    </dgm:pt>
    <dgm:pt modelId="{DFD686A6-06FD-49E2-BFB8-561DB992FFA8}" type="sibTrans" cxnId="{4D6B53D6-B1AE-47FD-9891-4DF3DBDB935C}">
      <dgm:prSet/>
      <dgm:spPr/>
      <dgm:t>
        <a:bodyPr/>
        <a:lstStyle/>
        <a:p>
          <a:endParaRPr lang="it-CH"/>
        </a:p>
      </dgm:t>
    </dgm:pt>
    <dgm:pt modelId="{1B59F1CC-24F0-4EE3-80A3-A579E03D31EF}" type="pres">
      <dgm:prSet presAssocID="{2B365128-617E-40B1-8A48-2D906B3DA6B3}" presName="Name0" presStyleCnt="0">
        <dgm:presLayoutVars>
          <dgm:dir/>
          <dgm:animLvl val="lvl"/>
          <dgm:resizeHandles val="exact"/>
        </dgm:presLayoutVars>
      </dgm:prSet>
      <dgm:spPr/>
    </dgm:pt>
    <dgm:pt modelId="{E923110A-85D1-4443-9C40-45942CF425CD}" type="pres">
      <dgm:prSet presAssocID="{B952AB44-5A39-4923-84BA-69ED7FFD5B2A}" presName="linNode" presStyleCnt="0"/>
      <dgm:spPr/>
    </dgm:pt>
    <dgm:pt modelId="{0B67B65B-D34D-49A9-8184-D421B6529AF7}" type="pres">
      <dgm:prSet presAssocID="{B952AB44-5A39-4923-84BA-69ED7FFD5B2A}" presName="parentText" presStyleLbl="node1" presStyleIdx="0" presStyleCnt="3" custLinFactX="-9722" custLinFactY="-40092" custLinFactNeighborX="-100000" custLinFactNeighborY="-100000">
        <dgm:presLayoutVars>
          <dgm:chMax val="1"/>
          <dgm:bulletEnabled val="1"/>
        </dgm:presLayoutVars>
      </dgm:prSet>
      <dgm:spPr/>
    </dgm:pt>
    <dgm:pt modelId="{DE6C89C9-1D6B-427E-8DB4-46D9E7E5F372}" type="pres">
      <dgm:prSet presAssocID="{38D8CD0B-440F-4C65-83A1-F510C49C612F}" presName="sp" presStyleCnt="0"/>
      <dgm:spPr/>
    </dgm:pt>
    <dgm:pt modelId="{79B68B31-5B07-4BF0-8541-212BBF270D1A}" type="pres">
      <dgm:prSet presAssocID="{71F59B0E-AA51-4AC7-B684-DC2B454DA52F}" presName="linNode" presStyleCnt="0"/>
      <dgm:spPr/>
    </dgm:pt>
    <dgm:pt modelId="{2A75D837-146F-4478-B342-96B29C9F0A58}" type="pres">
      <dgm:prSet presAssocID="{71F59B0E-AA51-4AC7-B684-DC2B454DA52F}" presName="parentText" presStyleLbl="node1" presStyleIdx="1" presStyleCnt="3" custLinFactY="24654" custLinFactNeighborX="-88889" custLinFactNeighborY="100000">
        <dgm:presLayoutVars>
          <dgm:chMax val="1"/>
          <dgm:bulletEnabled val="1"/>
        </dgm:presLayoutVars>
      </dgm:prSet>
      <dgm:spPr/>
    </dgm:pt>
    <dgm:pt modelId="{4128A9F9-9B88-4253-852C-0D74546FB9C2}" type="pres">
      <dgm:prSet presAssocID="{703B1790-E50B-4683-A7A9-511A49E52A64}" presName="sp" presStyleCnt="0"/>
      <dgm:spPr/>
    </dgm:pt>
    <dgm:pt modelId="{C801958D-BEB7-40CB-AD09-B18A33C8107A}" type="pres">
      <dgm:prSet presAssocID="{831759B6-9C84-419E-B469-6CF22797D4C9}" presName="linNode" presStyleCnt="0"/>
      <dgm:spPr/>
    </dgm:pt>
    <dgm:pt modelId="{DDEC3ADF-6029-49A0-B965-5EE5A478D855}" type="pres">
      <dgm:prSet presAssocID="{831759B6-9C84-419E-B469-6CF22797D4C9}" presName="parentText" presStyleLbl="node1" presStyleIdx="2" presStyleCnt="3" custLinFactNeighborX="45370">
        <dgm:presLayoutVars>
          <dgm:chMax val="1"/>
          <dgm:bulletEnabled val="1"/>
        </dgm:presLayoutVars>
      </dgm:prSet>
      <dgm:spPr/>
    </dgm:pt>
  </dgm:ptLst>
  <dgm:cxnLst>
    <dgm:cxn modelId="{60C0D848-C874-480B-8653-1B9483420716}" type="presOf" srcId="{831759B6-9C84-419E-B469-6CF22797D4C9}" destId="{DDEC3ADF-6029-49A0-B965-5EE5A478D855}" srcOrd="0" destOrd="0" presId="urn:microsoft.com/office/officeart/2005/8/layout/vList5"/>
    <dgm:cxn modelId="{4D8A2259-04B8-4E09-98C5-F0FC9B15EF3F}" srcId="{2B365128-617E-40B1-8A48-2D906B3DA6B3}" destId="{B952AB44-5A39-4923-84BA-69ED7FFD5B2A}" srcOrd="0" destOrd="0" parTransId="{077A5C04-83A4-456F-993D-3502D408F773}" sibTransId="{38D8CD0B-440F-4C65-83A1-F510C49C612F}"/>
    <dgm:cxn modelId="{FD824788-3ED5-4C51-8D24-839B99644474}" srcId="{2B365128-617E-40B1-8A48-2D906B3DA6B3}" destId="{71F59B0E-AA51-4AC7-B684-DC2B454DA52F}" srcOrd="1" destOrd="0" parTransId="{E42955DD-8A3B-4FF2-8FDE-1128DD33CC6B}" sibTransId="{703B1790-E50B-4683-A7A9-511A49E52A64}"/>
    <dgm:cxn modelId="{5538BE9F-3C24-47D6-BE61-B29CEFA1179F}" type="presOf" srcId="{B952AB44-5A39-4923-84BA-69ED7FFD5B2A}" destId="{0B67B65B-D34D-49A9-8184-D421B6529AF7}" srcOrd="0" destOrd="0" presId="urn:microsoft.com/office/officeart/2005/8/layout/vList5"/>
    <dgm:cxn modelId="{E8B700B8-65AC-4885-974B-50A8FD498ECA}" type="presOf" srcId="{71F59B0E-AA51-4AC7-B684-DC2B454DA52F}" destId="{2A75D837-146F-4478-B342-96B29C9F0A58}" srcOrd="0" destOrd="0" presId="urn:microsoft.com/office/officeart/2005/8/layout/vList5"/>
    <dgm:cxn modelId="{4D6B53D6-B1AE-47FD-9891-4DF3DBDB935C}" srcId="{2B365128-617E-40B1-8A48-2D906B3DA6B3}" destId="{831759B6-9C84-419E-B469-6CF22797D4C9}" srcOrd="2" destOrd="0" parTransId="{D1651CFE-7025-4271-944F-7321E0EAE5D4}" sibTransId="{DFD686A6-06FD-49E2-BFB8-561DB992FFA8}"/>
    <dgm:cxn modelId="{5534A5FE-2AC7-4498-8C87-76E69DD75900}" type="presOf" srcId="{2B365128-617E-40B1-8A48-2D906B3DA6B3}" destId="{1B59F1CC-24F0-4EE3-80A3-A579E03D31EF}" srcOrd="0" destOrd="0" presId="urn:microsoft.com/office/officeart/2005/8/layout/vList5"/>
    <dgm:cxn modelId="{94C9C73E-4663-459C-90D7-EDC8B859F771}" type="presParOf" srcId="{1B59F1CC-24F0-4EE3-80A3-A579E03D31EF}" destId="{E923110A-85D1-4443-9C40-45942CF425CD}" srcOrd="0" destOrd="0" presId="urn:microsoft.com/office/officeart/2005/8/layout/vList5"/>
    <dgm:cxn modelId="{DE02FFE2-22F6-4353-8FC4-48C1D0052D4E}" type="presParOf" srcId="{E923110A-85D1-4443-9C40-45942CF425CD}" destId="{0B67B65B-D34D-49A9-8184-D421B6529AF7}" srcOrd="0" destOrd="0" presId="urn:microsoft.com/office/officeart/2005/8/layout/vList5"/>
    <dgm:cxn modelId="{93DF140C-F953-4E14-8BA1-802CAB26F8E9}" type="presParOf" srcId="{1B59F1CC-24F0-4EE3-80A3-A579E03D31EF}" destId="{DE6C89C9-1D6B-427E-8DB4-46D9E7E5F372}" srcOrd="1" destOrd="0" presId="urn:microsoft.com/office/officeart/2005/8/layout/vList5"/>
    <dgm:cxn modelId="{C457E1BD-F26F-437F-AF02-76D4793F5106}" type="presParOf" srcId="{1B59F1CC-24F0-4EE3-80A3-A579E03D31EF}" destId="{79B68B31-5B07-4BF0-8541-212BBF270D1A}" srcOrd="2" destOrd="0" presId="urn:microsoft.com/office/officeart/2005/8/layout/vList5"/>
    <dgm:cxn modelId="{1311BF5E-1911-4195-A3BE-B251A28BF3B6}" type="presParOf" srcId="{79B68B31-5B07-4BF0-8541-212BBF270D1A}" destId="{2A75D837-146F-4478-B342-96B29C9F0A58}" srcOrd="0" destOrd="0" presId="urn:microsoft.com/office/officeart/2005/8/layout/vList5"/>
    <dgm:cxn modelId="{2D314FD1-A6F1-45B0-9CFB-C2B9890CB2BB}" type="presParOf" srcId="{1B59F1CC-24F0-4EE3-80A3-A579E03D31EF}" destId="{4128A9F9-9B88-4253-852C-0D74546FB9C2}" srcOrd="3" destOrd="0" presId="urn:microsoft.com/office/officeart/2005/8/layout/vList5"/>
    <dgm:cxn modelId="{81F0F006-6060-4F64-85A9-2DC3FF786D3F}" type="presParOf" srcId="{1B59F1CC-24F0-4EE3-80A3-A579E03D31EF}" destId="{C801958D-BEB7-40CB-AD09-B18A33C8107A}" srcOrd="4" destOrd="0" presId="urn:microsoft.com/office/officeart/2005/8/layout/vList5"/>
    <dgm:cxn modelId="{D8DE3044-67E5-417E-BD7B-EB792316BC90}" type="presParOf" srcId="{C801958D-BEB7-40CB-AD09-B18A33C8107A}" destId="{DDEC3ADF-6029-49A0-B965-5EE5A478D8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06C965-1536-40EE-A75A-C6F359356AD7}" type="doc">
      <dgm:prSet loTypeId="urn:microsoft.com/office/officeart/2005/8/layout/vList3#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EA0A8BA9-DAA6-429D-BFA5-0FAC3000796F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GB" b="1" dirty="0" err="1"/>
            <a:t>Scienze</a:t>
          </a:r>
          <a:r>
            <a:rPr lang="en-GB" b="1" dirty="0"/>
            <a:t> </a:t>
          </a:r>
          <a:r>
            <a:rPr lang="en-GB" b="1" dirty="0" err="1"/>
            <a:t>ed</a:t>
          </a:r>
          <a:r>
            <a:rPr lang="en-GB" b="1" dirty="0"/>
            <a:t> </a:t>
          </a:r>
          <a:r>
            <a:rPr lang="en-GB" b="1" dirty="0" err="1"/>
            <a:t>educazione</a:t>
          </a:r>
          <a:r>
            <a:rPr lang="en-GB" b="1" dirty="0"/>
            <a:t> </a:t>
          </a:r>
          <a:r>
            <a:rPr lang="en-GB" b="1" dirty="0" err="1"/>
            <a:t>alimentare</a:t>
          </a:r>
          <a:endParaRPr lang="en-GB" b="1" dirty="0"/>
        </a:p>
      </dgm:t>
    </dgm:pt>
    <dgm:pt modelId="{4E3AC4F7-DB94-41EA-BC86-84EE1D8F4004}" type="parTrans" cxnId="{B0D22FBC-D44A-4693-90D0-2321D45D08DF}">
      <dgm:prSet/>
      <dgm:spPr/>
      <dgm:t>
        <a:bodyPr/>
        <a:lstStyle/>
        <a:p>
          <a:endParaRPr lang="it-CH"/>
        </a:p>
      </dgm:t>
    </dgm:pt>
    <dgm:pt modelId="{8C0FBC66-DB24-48B3-B50B-5C3EF16332BD}" type="sibTrans" cxnId="{B0D22FBC-D44A-4693-90D0-2321D45D08DF}">
      <dgm:prSet/>
      <dgm:spPr/>
      <dgm:t>
        <a:bodyPr/>
        <a:lstStyle/>
        <a:p>
          <a:endParaRPr lang="it-CH"/>
        </a:p>
      </dgm:t>
    </dgm:pt>
    <dgm:pt modelId="{08C19EAE-86B3-461C-BCD6-FCB33C568D63}" type="pres">
      <dgm:prSet presAssocID="{B906C965-1536-40EE-A75A-C6F359356AD7}" presName="linearFlow" presStyleCnt="0">
        <dgm:presLayoutVars>
          <dgm:dir/>
          <dgm:resizeHandles val="exact"/>
        </dgm:presLayoutVars>
      </dgm:prSet>
      <dgm:spPr/>
    </dgm:pt>
    <dgm:pt modelId="{99B020D8-92C9-4B62-9514-D9590CC5D6A3}" type="pres">
      <dgm:prSet presAssocID="{EA0A8BA9-DAA6-429D-BFA5-0FAC3000796F}" presName="composite" presStyleCnt="0"/>
      <dgm:spPr/>
    </dgm:pt>
    <dgm:pt modelId="{F1DEDB4D-C68D-4B53-90CA-37E326644D3E}" type="pres">
      <dgm:prSet presAssocID="{EA0A8BA9-DAA6-429D-BFA5-0FAC3000796F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9DFDAB-9F42-4ABE-8F83-1144C4685D4A}" type="pres">
      <dgm:prSet presAssocID="{EA0A8BA9-DAA6-429D-BFA5-0FAC3000796F}" presName="txShp" presStyleLbl="node1" presStyleIdx="0" presStyleCnt="1">
        <dgm:presLayoutVars>
          <dgm:bulletEnabled val="1"/>
        </dgm:presLayoutVars>
      </dgm:prSet>
      <dgm:spPr/>
    </dgm:pt>
  </dgm:ptLst>
  <dgm:cxnLst>
    <dgm:cxn modelId="{E98C4905-F99B-40BF-BC0F-B83E2CA53C7B}" type="presOf" srcId="{B906C965-1536-40EE-A75A-C6F359356AD7}" destId="{08C19EAE-86B3-461C-BCD6-FCB33C568D63}" srcOrd="0" destOrd="0" presId="urn:microsoft.com/office/officeart/2005/8/layout/vList3#3"/>
    <dgm:cxn modelId="{29CED045-8823-49AE-B46A-D200CC825D30}" type="presOf" srcId="{EA0A8BA9-DAA6-429D-BFA5-0FAC3000796F}" destId="{669DFDAB-9F42-4ABE-8F83-1144C4685D4A}" srcOrd="0" destOrd="0" presId="urn:microsoft.com/office/officeart/2005/8/layout/vList3#3"/>
    <dgm:cxn modelId="{B0D22FBC-D44A-4693-90D0-2321D45D08DF}" srcId="{B906C965-1536-40EE-A75A-C6F359356AD7}" destId="{EA0A8BA9-DAA6-429D-BFA5-0FAC3000796F}" srcOrd="0" destOrd="0" parTransId="{4E3AC4F7-DB94-41EA-BC86-84EE1D8F4004}" sibTransId="{8C0FBC66-DB24-48B3-B50B-5C3EF16332BD}"/>
    <dgm:cxn modelId="{4AB1748C-41D2-4D24-8E76-DB66D0350EA2}" type="presParOf" srcId="{08C19EAE-86B3-461C-BCD6-FCB33C568D63}" destId="{99B020D8-92C9-4B62-9514-D9590CC5D6A3}" srcOrd="0" destOrd="0" presId="urn:microsoft.com/office/officeart/2005/8/layout/vList3#3"/>
    <dgm:cxn modelId="{7AC1EDF9-9FC2-4951-BF95-E369B94D3FAF}" type="presParOf" srcId="{99B020D8-92C9-4B62-9514-D9590CC5D6A3}" destId="{F1DEDB4D-C68D-4B53-90CA-37E326644D3E}" srcOrd="0" destOrd="0" presId="urn:microsoft.com/office/officeart/2005/8/layout/vList3#3"/>
    <dgm:cxn modelId="{E0B51723-B1CA-44A0-8F3D-888CAC684B17}" type="presParOf" srcId="{99B020D8-92C9-4B62-9514-D9590CC5D6A3}" destId="{669DFDAB-9F42-4ABE-8F83-1144C4685D4A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D3CC08-3CD4-4455-877E-A249E2E6ACC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1CA1BEFB-EF6D-49DD-A575-9D8ABC2D37F2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GB" dirty="0"/>
            <a:t>4 ore (2 </a:t>
          </a:r>
          <a:r>
            <a:rPr lang="en-GB" dirty="0" err="1"/>
            <a:t>fuori</a:t>
          </a:r>
          <a:r>
            <a:rPr lang="en-GB" dirty="0"/>
            <a:t> </a:t>
          </a:r>
          <a:r>
            <a:rPr lang="en-GB" dirty="0" err="1"/>
            <a:t>orario</a:t>
          </a:r>
          <a:r>
            <a:rPr lang="en-GB" dirty="0"/>
            <a:t> </a:t>
          </a:r>
          <a:r>
            <a:rPr lang="en-GB" dirty="0" err="1"/>
            <a:t>durante</a:t>
          </a:r>
          <a:r>
            <a:rPr lang="en-GB" dirty="0"/>
            <a:t> la </a:t>
          </a:r>
          <a:r>
            <a:rPr lang="en-GB" dirty="0" err="1"/>
            <a:t>pausa</a:t>
          </a:r>
          <a:r>
            <a:rPr lang="en-GB" dirty="0"/>
            <a:t> </a:t>
          </a:r>
          <a:r>
            <a:rPr lang="en-GB" dirty="0" err="1"/>
            <a:t>preparazione</a:t>
          </a:r>
          <a:r>
            <a:rPr lang="en-GB" dirty="0"/>
            <a:t>, </a:t>
          </a:r>
          <a:r>
            <a:rPr lang="en-GB" dirty="0" err="1"/>
            <a:t>pranzo</a:t>
          </a:r>
          <a:r>
            <a:rPr lang="en-GB" dirty="0"/>
            <a:t> </a:t>
          </a:r>
          <a:r>
            <a:rPr lang="en-GB" dirty="0" err="1"/>
            <a:t>assieme</a:t>
          </a:r>
          <a:r>
            <a:rPr lang="en-GB" dirty="0"/>
            <a:t>, </a:t>
          </a:r>
          <a:r>
            <a:rPr lang="en-GB" dirty="0" err="1"/>
            <a:t>riordino</a:t>
          </a:r>
          <a:r>
            <a:rPr lang="en-GB" dirty="0"/>
            <a:t>).</a:t>
          </a:r>
          <a:endParaRPr lang="it-CH" dirty="0"/>
        </a:p>
      </dgm:t>
    </dgm:pt>
    <dgm:pt modelId="{5C19A678-E583-4BF6-AB43-F8CA8523C308}" type="parTrans" cxnId="{B3EFC63E-E43C-4CA2-B243-9A3B881F0293}">
      <dgm:prSet/>
      <dgm:spPr/>
      <dgm:t>
        <a:bodyPr/>
        <a:lstStyle/>
        <a:p>
          <a:endParaRPr lang="it-CH"/>
        </a:p>
      </dgm:t>
    </dgm:pt>
    <dgm:pt modelId="{6B0C76F2-0735-4722-972B-07165987C9A1}" type="sibTrans" cxnId="{B3EFC63E-E43C-4CA2-B243-9A3B881F0293}">
      <dgm:prSet/>
      <dgm:spPr/>
      <dgm:t>
        <a:bodyPr/>
        <a:lstStyle/>
        <a:p>
          <a:endParaRPr lang="it-CH"/>
        </a:p>
      </dgm:t>
    </dgm:pt>
    <dgm:pt modelId="{63EFAAD0-883F-4A89-8B08-A30D2BA4C900}" type="pres">
      <dgm:prSet presAssocID="{52D3CC08-3CD4-4455-877E-A249E2E6ACC5}" presName="linear" presStyleCnt="0">
        <dgm:presLayoutVars>
          <dgm:animLvl val="lvl"/>
          <dgm:resizeHandles val="exact"/>
        </dgm:presLayoutVars>
      </dgm:prSet>
      <dgm:spPr/>
    </dgm:pt>
    <dgm:pt modelId="{918C4786-8414-459B-A348-8EF99D8706D4}" type="pres">
      <dgm:prSet presAssocID="{1CA1BEFB-EF6D-49DD-A575-9D8ABC2D37F2}" presName="parentText" presStyleLbl="node1" presStyleIdx="0" presStyleCnt="1" custLinFactNeighborX="-2703" custLinFactNeighborY="-3518">
        <dgm:presLayoutVars>
          <dgm:chMax val="0"/>
          <dgm:bulletEnabled val="1"/>
        </dgm:presLayoutVars>
      </dgm:prSet>
      <dgm:spPr/>
    </dgm:pt>
  </dgm:ptLst>
  <dgm:cxnLst>
    <dgm:cxn modelId="{279B922B-1FD7-4BD7-983A-83A64D46CD99}" type="presOf" srcId="{52D3CC08-3CD4-4455-877E-A249E2E6ACC5}" destId="{63EFAAD0-883F-4A89-8B08-A30D2BA4C900}" srcOrd="0" destOrd="0" presId="urn:microsoft.com/office/officeart/2005/8/layout/vList2"/>
    <dgm:cxn modelId="{B3EFC63E-E43C-4CA2-B243-9A3B881F0293}" srcId="{52D3CC08-3CD4-4455-877E-A249E2E6ACC5}" destId="{1CA1BEFB-EF6D-49DD-A575-9D8ABC2D37F2}" srcOrd="0" destOrd="0" parTransId="{5C19A678-E583-4BF6-AB43-F8CA8523C308}" sibTransId="{6B0C76F2-0735-4722-972B-07165987C9A1}"/>
    <dgm:cxn modelId="{E0FDC988-EE60-44A5-B9AE-A9A969E33B76}" type="presOf" srcId="{1CA1BEFB-EF6D-49DD-A575-9D8ABC2D37F2}" destId="{918C4786-8414-459B-A348-8EF99D8706D4}" srcOrd="0" destOrd="0" presId="urn:microsoft.com/office/officeart/2005/8/layout/vList2"/>
    <dgm:cxn modelId="{1777B7AA-D9C5-499C-817B-B5659E593A91}" type="presParOf" srcId="{63EFAAD0-883F-4A89-8B08-A30D2BA4C900}" destId="{918C4786-8414-459B-A348-8EF99D8706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365128-617E-40B1-8A48-2D906B3DA6B3}" type="doc">
      <dgm:prSet loTypeId="urn:microsoft.com/office/officeart/2005/8/layout/vList5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it-CH"/>
        </a:p>
      </dgm:t>
    </dgm:pt>
    <dgm:pt modelId="{B952AB44-5A39-4923-84BA-69ED7FFD5B2A}">
      <dgm:prSet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rtl="0"/>
          <a:r>
            <a:rPr lang="it-CH" b="1" dirty="0"/>
            <a:t>L’anno scolastico :  3 periodi di 12 settimane ciascuno.  La classe: 2 gruppi.</a:t>
          </a:r>
        </a:p>
      </dgm:t>
    </dgm:pt>
    <dgm:pt modelId="{077A5C04-83A4-456F-993D-3502D408F773}" type="parTrans" cxnId="{4D8A2259-04B8-4E09-98C5-F0FC9B15EF3F}">
      <dgm:prSet/>
      <dgm:spPr/>
      <dgm:t>
        <a:bodyPr/>
        <a:lstStyle/>
        <a:p>
          <a:endParaRPr lang="it-CH"/>
        </a:p>
      </dgm:t>
    </dgm:pt>
    <dgm:pt modelId="{38D8CD0B-440F-4C65-83A1-F510C49C612F}" type="sibTrans" cxnId="{4D8A2259-04B8-4E09-98C5-F0FC9B15EF3F}">
      <dgm:prSet/>
      <dgm:spPr/>
      <dgm:t>
        <a:bodyPr/>
        <a:lstStyle/>
        <a:p>
          <a:endParaRPr lang="it-CH"/>
        </a:p>
      </dgm:t>
    </dgm:pt>
    <dgm:pt modelId="{71F59B0E-AA51-4AC7-B684-DC2B454DA52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it-CH" b="1" dirty="0"/>
            <a:t>• Mezza classe educazione alimentare (pranzo compreso)</a:t>
          </a:r>
        </a:p>
      </dgm:t>
    </dgm:pt>
    <dgm:pt modelId="{E42955DD-8A3B-4FF2-8FDE-1128DD33CC6B}" type="parTrans" cxnId="{FD824788-3ED5-4C51-8D24-839B99644474}">
      <dgm:prSet/>
      <dgm:spPr/>
      <dgm:t>
        <a:bodyPr/>
        <a:lstStyle/>
        <a:p>
          <a:endParaRPr lang="it-CH"/>
        </a:p>
      </dgm:t>
    </dgm:pt>
    <dgm:pt modelId="{703B1790-E50B-4683-A7A9-511A49E52A64}" type="sibTrans" cxnId="{FD824788-3ED5-4C51-8D24-839B99644474}">
      <dgm:prSet/>
      <dgm:spPr/>
      <dgm:t>
        <a:bodyPr/>
        <a:lstStyle/>
        <a:p>
          <a:endParaRPr lang="it-CH"/>
        </a:p>
      </dgm:t>
    </dgm:pt>
    <dgm:pt modelId="{58EB86BA-312E-4A9C-99D4-9BA025640BA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it-CH" b="1" dirty="0"/>
            <a:t>• L’altra metà (</a:t>
          </a:r>
          <a:r>
            <a:rPr lang="it-CH" b="1" dirty="0" err="1"/>
            <a:t>labo</a:t>
          </a:r>
          <a:r>
            <a:rPr lang="it-CH" b="1" dirty="0"/>
            <a:t>) scienze</a:t>
          </a:r>
        </a:p>
      </dgm:t>
    </dgm:pt>
    <dgm:pt modelId="{85223B6F-5634-483E-B207-817BD6FAF785}" type="parTrans" cxnId="{D29A9C4C-3748-4866-91B4-6B22E4486240}">
      <dgm:prSet/>
      <dgm:spPr/>
      <dgm:t>
        <a:bodyPr/>
        <a:lstStyle/>
        <a:p>
          <a:endParaRPr lang="it-CH"/>
        </a:p>
      </dgm:t>
    </dgm:pt>
    <dgm:pt modelId="{B84D1CAE-8022-44BC-AE32-76DFD775D555}" type="sibTrans" cxnId="{D29A9C4C-3748-4866-91B4-6B22E4486240}">
      <dgm:prSet/>
      <dgm:spPr/>
      <dgm:t>
        <a:bodyPr/>
        <a:lstStyle/>
        <a:p>
          <a:endParaRPr lang="it-CH"/>
        </a:p>
      </dgm:t>
    </dgm:pt>
    <dgm:pt modelId="{9EA45A95-3218-4465-8B49-F4412E15DA8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it-CH" b="1" dirty="0"/>
            <a:t>Le restanti 12 settimane: tutta la classe scienze (corpo umano)</a:t>
          </a:r>
          <a:endParaRPr lang="it-CH" dirty="0"/>
        </a:p>
      </dgm:t>
    </dgm:pt>
    <dgm:pt modelId="{D073ABA4-B335-44FE-99F5-18EB1FEA7C75}" type="parTrans" cxnId="{E7500582-423F-4E50-B4BD-0224B4CD3B0E}">
      <dgm:prSet/>
      <dgm:spPr/>
      <dgm:t>
        <a:bodyPr/>
        <a:lstStyle/>
        <a:p>
          <a:endParaRPr lang="it-CH"/>
        </a:p>
      </dgm:t>
    </dgm:pt>
    <dgm:pt modelId="{EE3122E7-AA55-4D85-9359-0EAE8A1E81D5}" type="sibTrans" cxnId="{E7500582-423F-4E50-B4BD-0224B4CD3B0E}">
      <dgm:prSet/>
      <dgm:spPr/>
      <dgm:t>
        <a:bodyPr/>
        <a:lstStyle/>
        <a:p>
          <a:endParaRPr lang="it-CH"/>
        </a:p>
      </dgm:t>
    </dgm:pt>
    <dgm:pt modelId="{1B59F1CC-24F0-4EE3-80A3-A579E03D31EF}" type="pres">
      <dgm:prSet presAssocID="{2B365128-617E-40B1-8A48-2D906B3DA6B3}" presName="Name0" presStyleCnt="0">
        <dgm:presLayoutVars>
          <dgm:dir/>
          <dgm:animLvl val="lvl"/>
          <dgm:resizeHandles val="exact"/>
        </dgm:presLayoutVars>
      </dgm:prSet>
      <dgm:spPr/>
    </dgm:pt>
    <dgm:pt modelId="{E923110A-85D1-4443-9C40-45942CF425CD}" type="pres">
      <dgm:prSet presAssocID="{B952AB44-5A39-4923-84BA-69ED7FFD5B2A}" presName="linNode" presStyleCnt="0"/>
      <dgm:spPr/>
    </dgm:pt>
    <dgm:pt modelId="{0B67B65B-D34D-49A9-8184-D421B6529AF7}" type="pres">
      <dgm:prSet presAssocID="{B952AB44-5A39-4923-84BA-69ED7FFD5B2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E6C89C9-1D6B-427E-8DB4-46D9E7E5F372}" type="pres">
      <dgm:prSet presAssocID="{38D8CD0B-440F-4C65-83A1-F510C49C612F}" presName="sp" presStyleCnt="0"/>
      <dgm:spPr/>
    </dgm:pt>
    <dgm:pt modelId="{79B68B31-5B07-4BF0-8541-212BBF270D1A}" type="pres">
      <dgm:prSet presAssocID="{71F59B0E-AA51-4AC7-B684-DC2B454DA52F}" presName="linNode" presStyleCnt="0"/>
      <dgm:spPr/>
    </dgm:pt>
    <dgm:pt modelId="{2A75D837-146F-4478-B342-96B29C9F0A58}" type="pres">
      <dgm:prSet presAssocID="{71F59B0E-AA51-4AC7-B684-DC2B454DA52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128A9F9-9B88-4253-852C-0D74546FB9C2}" type="pres">
      <dgm:prSet presAssocID="{703B1790-E50B-4683-A7A9-511A49E52A64}" presName="sp" presStyleCnt="0"/>
      <dgm:spPr/>
    </dgm:pt>
    <dgm:pt modelId="{D4716064-0DB3-4C1C-8F10-67FED9C0E281}" type="pres">
      <dgm:prSet presAssocID="{58EB86BA-312E-4A9C-99D4-9BA025640BA2}" presName="linNode" presStyleCnt="0"/>
      <dgm:spPr/>
    </dgm:pt>
    <dgm:pt modelId="{99918889-A940-4CA4-A0BB-CE7BA80C4F93}" type="pres">
      <dgm:prSet presAssocID="{58EB86BA-312E-4A9C-99D4-9BA025640BA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1770330-3560-4B41-BFF8-6548BF377364}" type="pres">
      <dgm:prSet presAssocID="{B84D1CAE-8022-44BC-AE32-76DFD775D555}" presName="sp" presStyleCnt="0"/>
      <dgm:spPr/>
    </dgm:pt>
    <dgm:pt modelId="{F00E9021-F36C-4D0A-905D-BC4D152A4BD5}" type="pres">
      <dgm:prSet presAssocID="{9EA45A95-3218-4465-8B49-F4412E15DA87}" presName="linNode" presStyleCnt="0"/>
      <dgm:spPr/>
    </dgm:pt>
    <dgm:pt modelId="{DAD95638-374D-44DC-A692-100B7AC5343B}" type="pres">
      <dgm:prSet presAssocID="{9EA45A95-3218-4465-8B49-F4412E15DA87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29A9C4C-3748-4866-91B4-6B22E4486240}" srcId="{2B365128-617E-40B1-8A48-2D906B3DA6B3}" destId="{58EB86BA-312E-4A9C-99D4-9BA025640BA2}" srcOrd="2" destOrd="0" parTransId="{85223B6F-5634-483E-B207-817BD6FAF785}" sibTransId="{B84D1CAE-8022-44BC-AE32-76DFD775D555}"/>
    <dgm:cxn modelId="{EA7F676E-17E5-4018-B89C-559A67F39ABD}" type="presOf" srcId="{9EA45A95-3218-4465-8B49-F4412E15DA87}" destId="{DAD95638-374D-44DC-A692-100B7AC5343B}" srcOrd="0" destOrd="0" presId="urn:microsoft.com/office/officeart/2005/8/layout/vList5"/>
    <dgm:cxn modelId="{4D8A2259-04B8-4E09-98C5-F0FC9B15EF3F}" srcId="{2B365128-617E-40B1-8A48-2D906B3DA6B3}" destId="{B952AB44-5A39-4923-84BA-69ED7FFD5B2A}" srcOrd="0" destOrd="0" parTransId="{077A5C04-83A4-456F-993D-3502D408F773}" sibTransId="{38D8CD0B-440F-4C65-83A1-F510C49C612F}"/>
    <dgm:cxn modelId="{E7500582-423F-4E50-B4BD-0224B4CD3B0E}" srcId="{2B365128-617E-40B1-8A48-2D906B3DA6B3}" destId="{9EA45A95-3218-4465-8B49-F4412E15DA87}" srcOrd="3" destOrd="0" parTransId="{D073ABA4-B335-44FE-99F5-18EB1FEA7C75}" sibTransId="{EE3122E7-AA55-4D85-9359-0EAE8A1E81D5}"/>
    <dgm:cxn modelId="{FD824788-3ED5-4C51-8D24-839B99644474}" srcId="{2B365128-617E-40B1-8A48-2D906B3DA6B3}" destId="{71F59B0E-AA51-4AC7-B684-DC2B454DA52F}" srcOrd="1" destOrd="0" parTransId="{E42955DD-8A3B-4FF2-8FDE-1128DD33CC6B}" sibTransId="{703B1790-E50B-4683-A7A9-511A49E52A64}"/>
    <dgm:cxn modelId="{5538BE9F-3C24-47D6-BE61-B29CEFA1179F}" type="presOf" srcId="{B952AB44-5A39-4923-84BA-69ED7FFD5B2A}" destId="{0B67B65B-D34D-49A9-8184-D421B6529AF7}" srcOrd="0" destOrd="0" presId="urn:microsoft.com/office/officeart/2005/8/layout/vList5"/>
    <dgm:cxn modelId="{E8B700B8-65AC-4885-974B-50A8FD498ECA}" type="presOf" srcId="{71F59B0E-AA51-4AC7-B684-DC2B454DA52F}" destId="{2A75D837-146F-4478-B342-96B29C9F0A58}" srcOrd="0" destOrd="0" presId="urn:microsoft.com/office/officeart/2005/8/layout/vList5"/>
    <dgm:cxn modelId="{252463DC-A278-43D3-9D47-F859731B84F5}" type="presOf" srcId="{58EB86BA-312E-4A9C-99D4-9BA025640BA2}" destId="{99918889-A940-4CA4-A0BB-CE7BA80C4F93}" srcOrd="0" destOrd="0" presId="urn:microsoft.com/office/officeart/2005/8/layout/vList5"/>
    <dgm:cxn modelId="{5534A5FE-2AC7-4498-8C87-76E69DD75900}" type="presOf" srcId="{2B365128-617E-40B1-8A48-2D906B3DA6B3}" destId="{1B59F1CC-24F0-4EE3-80A3-A579E03D31EF}" srcOrd="0" destOrd="0" presId="urn:microsoft.com/office/officeart/2005/8/layout/vList5"/>
    <dgm:cxn modelId="{94C9C73E-4663-459C-90D7-EDC8B859F771}" type="presParOf" srcId="{1B59F1CC-24F0-4EE3-80A3-A579E03D31EF}" destId="{E923110A-85D1-4443-9C40-45942CF425CD}" srcOrd="0" destOrd="0" presId="urn:microsoft.com/office/officeart/2005/8/layout/vList5"/>
    <dgm:cxn modelId="{DE02FFE2-22F6-4353-8FC4-48C1D0052D4E}" type="presParOf" srcId="{E923110A-85D1-4443-9C40-45942CF425CD}" destId="{0B67B65B-D34D-49A9-8184-D421B6529AF7}" srcOrd="0" destOrd="0" presId="urn:microsoft.com/office/officeart/2005/8/layout/vList5"/>
    <dgm:cxn modelId="{93DF140C-F953-4E14-8BA1-802CAB26F8E9}" type="presParOf" srcId="{1B59F1CC-24F0-4EE3-80A3-A579E03D31EF}" destId="{DE6C89C9-1D6B-427E-8DB4-46D9E7E5F372}" srcOrd="1" destOrd="0" presId="urn:microsoft.com/office/officeart/2005/8/layout/vList5"/>
    <dgm:cxn modelId="{C457E1BD-F26F-437F-AF02-76D4793F5106}" type="presParOf" srcId="{1B59F1CC-24F0-4EE3-80A3-A579E03D31EF}" destId="{79B68B31-5B07-4BF0-8541-212BBF270D1A}" srcOrd="2" destOrd="0" presId="urn:microsoft.com/office/officeart/2005/8/layout/vList5"/>
    <dgm:cxn modelId="{1311BF5E-1911-4195-A3BE-B251A28BF3B6}" type="presParOf" srcId="{79B68B31-5B07-4BF0-8541-212BBF270D1A}" destId="{2A75D837-146F-4478-B342-96B29C9F0A58}" srcOrd="0" destOrd="0" presId="urn:microsoft.com/office/officeart/2005/8/layout/vList5"/>
    <dgm:cxn modelId="{2D314FD1-A6F1-45B0-9CFB-C2B9890CB2BB}" type="presParOf" srcId="{1B59F1CC-24F0-4EE3-80A3-A579E03D31EF}" destId="{4128A9F9-9B88-4253-852C-0D74546FB9C2}" srcOrd="3" destOrd="0" presId="urn:microsoft.com/office/officeart/2005/8/layout/vList5"/>
    <dgm:cxn modelId="{821EB1B3-B2CA-4E31-8D53-03C856D1C620}" type="presParOf" srcId="{1B59F1CC-24F0-4EE3-80A3-A579E03D31EF}" destId="{D4716064-0DB3-4C1C-8F10-67FED9C0E281}" srcOrd="4" destOrd="0" presId="urn:microsoft.com/office/officeart/2005/8/layout/vList5"/>
    <dgm:cxn modelId="{B9EA68BB-415F-459A-85F2-3FA83B58B8E8}" type="presParOf" srcId="{D4716064-0DB3-4C1C-8F10-67FED9C0E281}" destId="{99918889-A940-4CA4-A0BB-CE7BA80C4F93}" srcOrd="0" destOrd="0" presId="urn:microsoft.com/office/officeart/2005/8/layout/vList5"/>
    <dgm:cxn modelId="{A44FDBB6-74E2-45B2-ADC1-C98D8BEAF3BB}" type="presParOf" srcId="{1B59F1CC-24F0-4EE3-80A3-A579E03D31EF}" destId="{51770330-3560-4B41-BFF8-6548BF377364}" srcOrd="5" destOrd="0" presId="urn:microsoft.com/office/officeart/2005/8/layout/vList5"/>
    <dgm:cxn modelId="{6DA5FE6E-5835-48F9-AF69-72ABDEFB00C8}" type="presParOf" srcId="{1B59F1CC-24F0-4EE3-80A3-A579E03D31EF}" destId="{F00E9021-F36C-4D0A-905D-BC4D152A4BD5}" srcOrd="6" destOrd="0" presId="urn:microsoft.com/office/officeart/2005/8/layout/vList5"/>
    <dgm:cxn modelId="{5020242A-AB46-41FD-A369-86D3601152D3}" type="presParOf" srcId="{F00E9021-F36C-4D0A-905D-BC4D152A4BD5}" destId="{DAD95638-374D-44DC-A692-100B7AC534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131B91-F50F-439E-BB15-0B3F5245B1B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B3AD2ADD-D0AA-4FDE-84FE-F62720AC0681}" type="pres">
      <dgm:prSet presAssocID="{7D131B91-F50F-439E-BB15-0B3F5245B1B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207CC0E-76E5-4CBC-A8E8-E0C4668E3973}" type="presOf" srcId="{7D131B91-F50F-439E-BB15-0B3F5245B1B1}" destId="{B3AD2ADD-D0AA-4FDE-84FE-F62720AC06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BBF83-3FB5-47EA-B18B-EF30939A96E5}">
      <dsp:nvSpPr>
        <dsp:cNvPr id="0" name=""/>
        <dsp:cNvSpPr/>
      </dsp:nvSpPr>
      <dsp:spPr>
        <a:xfrm>
          <a:off x="414432" y="1429316"/>
          <a:ext cx="676318" cy="67631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485DE-A841-483F-A0FD-DEDB24FB27BA}">
      <dsp:nvSpPr>
        <dsp:cNvPr id="0" name=""/>
        <dsp:cNvSpPr/>
      </dsp:nvSpPr>
      <dsp:spPr>
        <a:xfrm>
          <a:off x="1126" y="2447745"/>
          <a:ext cx="1502929" cy="126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200" kern="1200" dirty="0"/>
            <a:t>Per la </a:t>
          </a:r>
          <a:r>
            <a:rPr lang="it-CH" sz="1200" b="1" kern="1200" dirty="0"/>
            <a:t>matematica</a:t>
          </a:r>
          <a:r>
            <a:rPr lang="it-IT" sz="1200" u="sng" kern="1200" dirty="0"/>
            <a:t> </a:t>
          </a:r>
          <a:r>
            <a:rPr lang="it-IT" sz="12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Corrado Guidi</a:t>
          </a:r>
          <a:r>
            <a:rPr lang="it-IT" sz="1200" u="sng" kern="1200" dirty="0"/>
            <a:t> (didatta della matematica del DFA/ASP-SUPSI) </a:t>
          </a:r>
          <a:r>
            <a:rPr lang="fr-CH" sz="1200" u="sng" kern="1200" dirty="0" err="1"/>
            <a:t>lavora</a:t>
          </a:r>
          <a:r>
            <a:rPr lang="it-IT" sz="1200" kern="1200" dirty="0"/>
            <a:t> col gruppo dei docenti di matematica di sede. </a:t>
          </a:r>
          <a:endParaRPr lang="en-US" sz="1200" kern="1200" dirty="0"/>
        </a:p>
      </dsp:txBody>
      <dsp:txXfrm>
        <a:off x="1126" y="2447745"/>
        <a:ext cx="1502929" cy="1262226"/>
      </dsp:txXfrm>
    </dsp:sp>
    <dsp:sp modelId="{5B0D31DC-8389-4441-BB6C-9CCC008FF045}">
      <dsp:nvSpPr>
        <dsp:cNvPr id="0" name=""/>
        <dsp:cNvSpPr/>
      </dsp:nvSpPr>
      <dsp:spPr>
        <a:xfrm>
          <a:off x="2180374" y="1429316"/>
          <a:ext cx="676318" cy="67631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797B8-BC89-475B-865E-FC2B0AA8FE11}">
      <dsp:nvSpPr>
        <dsp:cNvPr id="0" name=""/>
        <dsp:cNvSpPr/>
      </dsp:nvSpPr>
      <dsp:spPr>
        <a:xfrm>
          <a:off x="1767068" y="2447745"/>
          <a:ext cx="1502929" cy="126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i="1" kern="1200" dirty="0"/>
            <a:t>Esperta disciplinare Vittoria Fontana Bollini.</a:t>
          </a:r>
          <a:endParaRPr lang="en-US" sz="1100" kern="1200" dirty="0"/>
        </a:p>
      </dsp:txBody>
      <dsp:txXfrm>
        <a:off x="1767068" y="2447745"/>
        <a:ext cx="1502929" cy="1262226"/>
      </dsp:txXfrm>
    </dsp:sp>
    <dsp:sp modelId="{5C771FBB-5739-4AE8-9140-38146A3C6B29}">
      <dsp:nvSpPr>
        <dsp:cNvPr id="0" name=""/>
        <dsp:cNvSpPr/>
      </dsp:nvSpPr>
      <dsp:spPr>
        <a:xfrm>
          <a:off x="3816423" y="1372258"/>
          <a:ext cx="936105" cy="904548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08B54-7059-4FBB-94F7-55AE44A87929}">
      <dsp:nvSpPr>
        <dsp:cNvPr id="0" name=""/>
        <dsp:cNvSpPr/>
      </dsp:nvSpPr>
      <dsp:spPr>
        <a:xfrm>
          <a:off x="3533011" y="2504802"/>
          <a:ext cx="1502929" cy="126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200" kern="1200" dirty="0"/>
            <a:t>Per il </a:t>
          </a:r>
          <a:r>
            <a:rPr lang="it-CH" sz="1200" b="1" kern="1200" dirty="0"/>
            <a:t>tedesco</a:t>
          </a:r>
          <a:r>
            <a:rPr lang="it-CH" sz="1200" u="sng" kern="1200" dirty="0"/>
            <a:t> </a:t>
          </a:r>
          <a:r>
            <a:rPr lang="it-CH" sz="12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Simone </a:t>
          </a:r>
          <a:r>
            <a:rPr lang="it-CH" sz="1200" b="1" u="sng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Schläpfer</a:t>
          </a:r>
          <a:r>
            <a:rPr lang="it-CH" sz="12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Marisa Rossi</a:t>
          </a:r>
          <a:r>
            <a:rPr lang="it-CH" sz="1200" u="sng" kern="1200" dirty="0"/>
            <a:t>, (didatte del tedesco al DFA/ASP-SUPSI),</a:t>
          </a:r>
          <a:r>
            <a:rPr lang="it-CH" sz="1200" kern="1200" dirty="0"/>
            <a:t> lavorano con le docenti di tedesco di sede.</a:t>
          </a:r>
        </a:p>
      </dsp:txBody>
      <dsp:txXfrm>
        <a:off x="3533011" y="2504802"/>
        <a:ext cx="1502929" cy="1262226"/>
      </dsp:txXfrm>
    </dsp:sp>
    <dsp:sp modelId="{2B9A2B9F-15C6-43CD-B410-1B8D75E47F92}">
      <dsp:nvSpPr>
        <dsp:cNvPr id="0" name=""/>
        <dsp:cNvSpPr/>
      </dsp:nvSpPr>
      <dsp:spPr>
        <a:xfrm>
          <a:off x="5620117" y="1372258"/>
          <a:ext cx="860601" cy="904548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6D95F-A578-426A-9BE5-E60E9E8A3B44}">
      <dsp:nvSpPr>
        <dsp:cNvPr id="0" name=""/>
        <dsp:cNvSpPr/>
      </dsp:nvSpPr>
      <dsp:spPr>
        <a:xfrm>
          <a:off x="5298953" y="2504802"/>
          <a:ext cx="1502929" cy="126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100" i="1" kern="1200" dirty="0"/>
            <a:t>Esperta disciplinare </a:t>
          </a:r>
          <a:r>
            <a:rPr lang="it-CH" sz="1100" b="0" i="1" kern="1200" dirty="0"/>
            <a:t>Petra </a:t>
          </a:r>
          <a:r>
            <a:rPr lang="it-CH" sz="1100" b="0" i="1" kern="1200" dirty="0" err="1"/>
            <a:t>Pfeifhofer</a:t>
          </a:r>
          <a:r>
            <a:rPr lang="it-CH" sz="1100" b="0" i="1" kern="1200" dirty="0"/>
            <a:t> </a:t>
          </a:r>
          <a:r>
            <a:rPr lang="it-CH" sz="1100" b="0" i="1" kern="1200" dirty="0" err="1"/>
            <a:t>Reske</a:t>
          </a:r>
          <a:r>
            <a:rPr lang="it-CH" sz="1100" b="0" i="1" kern="1200" dirty="0"/>
            <a:t>.</a:t>
          </a:r>
          <a:endParaRPr lang="en-US" sz="1100" kern="1200" dirty="0"/>
        </a:p>
      </dsp:txBody>
      <dsp:txXfrm>
        <a:off x="5298953" y="2504802"/>
        <a:ext cx="1502929" cy="1262226"/>
      </dsp:txXfrm>
    </dsp:sp>
    <dsp:sp modelId="{5359E5A3-B03D-4C3A-BC45-340EF8EA917F}">
      <dsp:nvSpPr>
        <dsp:cNvPr id="0" name=""/>
        <dsp:cNvSpPr/>
      </dsp:nvSpPr>
      <dsp:spPr>
        <a:xfrm>
          <a:off x="7478201" y="1429316"/>
          <a:ext cx="676318" cy="67631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ABB3-C606-47A1-8F61-E60C42C70B40}">
      <dsp:nvSpPr>
        <dsp:cNvPr id="0" name=""/>
        <dsp:cNvSpPr/>
      </dsp:nvSpPr>
      <dsp:spPr>
        <a:xfrm>
          <a:off x="7064895" y="2447745"/>
          <a:ext cx="1502929" cy="126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2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l’Alta Scuola Pedagogica di Coira</a:t>
          </a:r>
          <a:r>
            <a:rPr lang="it-CH" sz="1200" kern="1200" dirty="0"/>
            <a:t> verifica in modo da garantire che nessuna scuola perda di efficacia nell’insegnamento della materia e per capire come viene vissuto il cambiamento. </a:t>
          </a:r>
          <a:endParaRPr lang="en-US" sz="1200" kern="1200" dirty="0"/>
        </a:p>
      </dsp:txBody>
      <dsp:txXfrm>
        <a:off x="7064895" y="2447745"/>
        <a:ext cx="1502929" cy="12622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4C83B-CB44-451F-AA60-CDDAE1347213}">
      <dsp:nvSpPr>
        <dsp:cNvPr id="0" name=""/>
        <dsp:cNvSpPr/>
      </dsp:nvSpPr>
      <dsp:spPr>
        <a:xfrm>
          <a:off x="0" y="1041"/>
          <a:ext cx="4393108" cy="503685"/>
        </a:xfrm>
        <a:prstGeom prst="round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Il </a:t>
          </a:r>
          <a:r>
            <a:rPr lang="en-GB" sz="2100" b="1" kern="1200" dirty="0" err="1"/>
            <a:t>corso</a:t>
          </a:r>
          <a:r>
            <a:rPr lang="en-GB" sz="2100" b="1" kern="1200" dirty="0"/>
            <a:t> </a:t>
          </a:r>
          <a:r>
            <a:rPr lang="en-GB" sz="2100" b="1" kern="1200" dirty="0" err="1"/>
            <a:t>di</a:t>
          </a:r>
          <a:r>
            <a:rPr lang="en-GB" sz="2100" b="1" kern="1200" dirty="0"/>
            <a:t> </a:t>
          </a:r>
          <a:r>
            <a:rPr lang="en-GB" sz="2100" b="1" kern="1200" dirty="0" err="1"/>
            <a:t>francese</a:t>
          </a:r>
          <a:r>
            <a:rPr lang="en-GB" sz="2100" b="1" kern="1200" dirty="0"/>
            <a:t> </a:t>
          </a:r>
          <a:endParaRPr lang="it-CH" sz="2100" kern="1200" dirty="0"/>
        </a:p>
      </dsp:txBody>
      <dsp:txXfrm>
        <a:off x="24588" y="25629"/>
        <a:ext cx="4343932" cy="4545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4C83B-CB44-451F-AA60-CDDAE1347213}">
      <dsp:nvSpPr>
        <dsp:cNvPr id="0" name=""/>
        <dsp:cNvSpPr/>
      </dsp:nvSpPr>
      <dsp:spPr>
        <a:xfrm>
          <a:off x="0" y="0"/>
          <a:ext cx="4393108" cy="503685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Il </a:t>
          </a:r>
          <a:r>
            <a:rPr lang="en-GB" sz="2100" b="1" kern="1200" dirty="0" err="1"/>
            <a:t>corso</a:t>
          </a:r>
          <a:r>
            <a:rPr lang="en-GB" sz="2100" b="1" kern="1200" dirty="0"/>
            <a:t> </a:t>
          </a:r>
          <a:r>
            <a:rPr lang="en-GB" sz="2100" b="1" kern="1200" dirty="0" err="1"/>
            <a:t>di</a:t>
          </a:r>
          <a:r>
            <a:rPr lang="en-GB" sz="2100" b="1" kern="1200" dirty="0"/>
            <a:t> </a:t>
          </a:r>
          <a:r>
            <a:rPr lang="en-GB" sz="2100" b="1" kern="1200" dirty="0" err="1"/>
            <a:t>latino</a:t>
          </a:r>
          <a:r>
            <a:rPr lang="en-GB" sz="2100" b="1" kern="1200" dirty="0"/>
            <a:t> </a:t>
          </a:r>
          <a:endParaRPr lang="it-CH" sz="2100" kern="1200" dirty="0"/>
        </a:p>
      </dsp:txBody>
      <dsp:txXfrm>
        <a:off x="24588" y="24588"/>
        <a:ext cx="4343932" cy="4545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DDA50-3F41-481D-8E98-3E381E3F67B2}">
      <dsp:nvSpPr>
        <dsp:cNvPr id="0" name=""/>
        <dsp:cNvSpPr/>
      </dsp:nvSpPr>
      <dsp:spPr>
        <a:xfrm rot="10800000">
          <a:off x="1662254" y="241"/>
          <a:ext cx="5338957" cy="1269919"/>
        </a:xfrm>
        <a:prstGeom prst="homePlate">
          <a:avLst/>
        </a:prstGeom>
        <a:gradFill rotWithShape="0">
          <a:gsLst>
            <a:gs pos="0">
              <a:srgbClr val="FFC000"/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9999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400" b="1" kern="1200" dirty="0"/>
            <a:t>PROMOZIONE ALLA CLASSE 3ª</a:t>
          </a:r>
        </a:p>
      </dsp:txBody>
      <dsp:txXfrm rot="10800000">
        <a:off x="1979734" y="241"/>
        <a:ext cx="5021477" cy="1269919"/>
      </dsp:txXfrm>
    </dsp:sp>
    <dsp:sp modelId="{2E6CBEC4-7620-4078-8CA3-C074E7452C12}">
      <dsp:nvSpPr>
        <dsp:cNvPr id="0" name=""/>
        <dsp:cNvSpPr/>
      </dsp:nvSpPr>
      <dsp:spPr>
        <a:xfrm>
          <a:off x="1027295" y="241"/>
          <a:ext cx="1269919" cy="12699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7DF73B-994F-4E81-BF60-1E675CC04964}">
      <dsp:nvSpPr>
        <dsp:cNvPr id="0" name=""/>
        <dsp:cNvSpPr/>
      </dsp:nvSpPr>
      <dsp:spPr>
        <a:xfrm rot="10800000">
          <a:off x="1662254" y="1610159"/>
          <a:ext cx="5338957" cy="1269919"/>
        </a:xfrm>
        <a:prstGeom prst="homePlate">
          <a:avLst/>
        </a:prstGeom>
        <a:gradFill rotWithShape="0">
          <a:gsLst>
            <a:gs pos="0">
              <a:srgbClr val="FFC000"/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9999" tIns="83820" rIns="156464" bIns="838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CH" sz="2200" b="1" kern="1200" dirty="0"/>
            <a:t>• E’ automatica fino a 2 insufficienze (al massimo una nota 2).</a:t>
          </a:r>
          <a:endParaRPr lang="it-CH" sz="2200" kern="1200" dirty="0"/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2200" kern="1200" dirty="0"/>
        </a:p>
      </dsp:txBody>
      <dsp:txXfrm rot="10800000">
        <a:off x="1979734" y="1610159"/>
        <a:ext cx="5021477" cy="1269919"/>
      </dsp:txXfrm>
    </dsp:sp>
    <dsp:sp modelId="{47790E79-41CE-48A9-858E-D424F09779FE}">
      <dsp:nvSpPr>
        <dsp:cNvPr id="0" name=""/>
        <dsp:cNvSpPr/>
      </dsp:nvSpPr>
      <dsp:spPr>
        <a:xfrm>
          <a:off x="1027295" y="1610159"/>
          <a:ext cx="1269919" cy="12699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DFDAB-9F42-4ABE-8F83-1144C4685D4A}">
      <dsp:nvSpPr>
        <dsp:cNvPr id="0" name=""/>
        <dsp:cNvSpPr/>
      </dsp:nvSpPr>
      <dsp:spPr>
        <a:xfrm rot="10800000">
          <a:off x="1485738" y="0"/>
          <a:ext cx="4969632" cy="935955"/>
        </a:xfrm>
        <a:prstGeom prst="homePlat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30" tIns="163830" rIns="305816" bIns="163830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dirty="0"/>
            <a:t>Inglese per </a:t>
          </a:r>
          <a:r>
            <a:rPr lang="en-GB" sz="4300" b="1" kern="1200" dirty="0" err="1"/>
            <a:t>classe</a:t>
          </a:r>
          <a:endParaRPr lang="en-GB" sz="4300" b="1" kern="1200" dirty="0"/>
        </a:p>
      </dsp:txBody>
      <dsp:txXfrm rot="10800000">
        <a:off x="1719727" y="0"/>
        <a:ext cx="4735643" cy="935955"/>
      </dsp:txXfrm>
    </dsp:sp>
    <dsp:sp modelId="{F1DEDB4D-C68D-4B53-90CA-37E326644D3E}">
      <dsp:nvSpPr>
        <dsp:cNvPr id="0" name=""/>
        <dsp:cNvSpPr/>
      </dsp:nvSpPr>
      <dsp:spPr>
        <a:xfrm>
          <a:off x="1017760" y="0"/>
          <a:ext cx="935955" cy="935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7B65B-D34D-49A9-8184-D421B6529AF7}">
      <dsp:nvSpPr>
        <dsp:cNvPr id="0" name=""/>
        <dsp:cNvSpPr/>
      </dsp:nvSpPr>
      <dsp:spPr>
        <a:xfrm>
          <a:off x="0" y="0"/>
          <a:ext cx="3110745" cy="118349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b="1" kern="1200" dirty="0"/>
            <a:t>Tutto l’anno :  2.5 ore alternate a storia.</a:t>
          </a:r>
        </a:p>
      </dsp:txBody>
      <dsp:txXfrm>
        <a:off x="57773" y="57773"/>
        <a:ext cx="2995199" cy="1067944"/>
      </dsp:txXfrm>
    </dsp:sp>
    <dsp:sp modelId="{2A75D837-146F-4478-B342-96B29C9F0A58}">
      <dsp:nvSpPr>
        <dsp:cNvPr id="0" name=""/>
        <dsp:cNvSpPr/>
      </dsp:nvSpPr>
      <dsp:spPr>
        <a:xfrm>
          <a:off x="0" y="2488917"/>
          <a:ext cx="3110745" cy="118349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b="1" kern="1200" dirty="0"/>
            <a:t>• Una settimana tre ore di inglese e due ore di storia</a:t>
          </a:r>
        </a:p>
      </dsp:txBody>
      <dsp:txXfrm>
        <a:off x="57773" y="2546690"/>
        <a:ext cx="2995199" cy="1067944"/>
      </dsp:txXfrm>
    </dsp:sp>
    <dsp:sp modelId="{DDEC3ADF-6029-49A0-B965-5EE5A478D855}">
      <dsp:nvSpPr>
        <dsp:cNvPr id="0" name=""/>
        <dsp:cNvSpPr/>
      </dsp:nvSpPr>
      <dsp:spPr>
        <a:xfrm>
          <a:off x="4176452" y="2487123"/>
          <a:ext cx="3110745" cy="118349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b="1" kern="1200" dirty="0"/>
            <a:t>• Una settimana tre ore di storia e due ore di inglese</a:t>
          </a:r>
        </a:p>
      </dsp:txBody>
      <dsp:txXfrm>
        <a:off x="4234225" y="2544896"/>
        <a:ext cx="2995199" cy="1067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DFDAB-9F42-4ABE-8F83-1144C4685D4A}">
      <dsp:nvSpPr>
        <dsp:cNvPr id="0" name=""/>
        <dsp:cNvSpPr/>
      </dsp:nvSpPr>
      <dsp:spPr>
        <a:xfrm rot="10800000">
          <a:off x="1485738" y="0"/>
          <a:ext cx="4969632" cy="935955"/>
        </a:xfrm>
        <a:prstGeom prst="homePlat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30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 err="1"/>
            <a:t>Scienze</a:t>
          </a:r>
          <a:r>
            <a:rPr lang="en-GB" sz="2600" b="1" kern="1200" dirty="0"/>
            <a:t> </a:t>
          </a:r>
          <a:r>
            <a:rPr lang="en-GB" sz="2600" b="1" kern="1200" dirty="0" err="1"/>
            <a:t>ed</a:t>
          </a:r>
          <a:r>
            <a:rPr lang="en-GB" sz="2600" b="1" kern="1200" dirty="0"/>
            <a:t> </a:t>
          </a:r>
          <a:r>
            <a:rPr lang="en-GB" sz="2600" b="1" kern="1200" dirty="0" err="1"/>
            <a:t>educazione</a:t>
          </a:r>
          <a:r>
            <a:rPr lang="en-GB" sz="2600" b="1" kern="1200" dirty="0"/>
            <a:t> </a:t>
          </a:r>
          <a:r>
            <a:rPr lang="en-GB" sz="2600" b="1" kern="1200" dirty="0" err="1"/>
            <a:t>alimentare</a:t>
          </a:r>
          <a:endParaRPr lang="en-GB" sz="2600" b="1" kern="1200" dirty="0"/>
        </a:p>
      </dsp:txBody>
      <dsp:txXfrm rot="10800000">
        <a:off x="1719727" y="0"/>
        <a:ext cx="4735643" cy="935955"/>
      </dsp:txXfrm>
    </dsp:sp>
    <dsp:sp modelId="{F1DEDB4D-C68D-4B53-90CA-37E326644D3E}">
      <dsp:nvSpPr>
        <dsp:cNvPr id="0" name=""/>
        <dsp:cNvSpPr/>
      </dsp:nvSpPr>
      <dsp:spPr>
        <a:xfrm>
          <a:off x="1017760" y="0"/>
          <a:ext cx="935955" cy="9359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4786-8414-459B-A348-8EF99D8706D4}">
      <dsp:nvSpPr>
        <dsp:cNvPr id="0" name=""/>
        <dsp:cNvSpPr/>
      </dsp:nvSpPr>
      <dsp:spPr>
        <a:xfrm>
          <a:off x="0" y="0"/>
          <a:ext cx="2664295" cy="879840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4 ore (2 </a:t>
          </a:r>
          <a:r>
            <a:rPr lang="en-GB" sz="1600" kern="1200" dirty="0" err="1"/>
            <a:t>fuori</a:t>
          </a:r>
          <a:r>
            <a:rPr lang="en-GB" sz="1600" kern="1200" dirty="0"/>
            <a:t> </a:t>
          </a:r>
          <a:r>
            <a:rPr lang="en-GB" sz="1600" kern="1200" dirty="0" err="1"/>
            <a:t>orario</a:t>
          </a:r>
          <a:r>
            <a:rPr lang="en-GB" sz="1600" kern="1200" dirty="0"/>
            <a:t> </a:t>
          </a:r>
          <a:r>
            <a:rPr lang="en-GB" sz="1600" kern="1200" dirty="0" err="1"/>
            <a:t>durante</a:t>
          </a:r>
          <a:r>
            <a:rPr lang="en-GB" sz="1600" kern="1200" dirty="0"/>
            <a:t> la </a:t>
          </a:r>
          <a:r>
            <a:rPr lang="en-GB" sz="1600" kern="1200" dirty="0" err="1"/>
            <a:t>pausa</a:t>
          </a:r>
          <a:r>
            <a:rPr lang="en-GB" sz="1600" kern="1200" dirty="0"/>
            <a:t> </a:t>
          </a:r>
          <a:r>
            <a:rPr lang="en-GB" sz="1600" kern="1200" dirty="0" err="1"/>
            <a:t>preparazione</a:t>
          </a:r>
          <a:r>
            <a:rPr lang="en-GB" sz="1600" kern="1200" dirty="0"/>
            <a:t>, </a:t>
          </a:r>
          <a:r>
            <a:rPr lang="en-GB" sz="1600" kern="1200" dirty="0" err="1"/>
            <a:t>pranzo</a:t>
          </a:r>
          <a:r>
            <a:rPr lang="en-GB" sz="1600" kern="1200" dirty="0"/>
            <a:t> </a:t>
          </a:r>
          <a:r>
            <a:rPr lang="en-GB" sz="1600" kern="1200" dirty="0" err="1"/>
            <a:t>assieme</a:t>
          </a:r>
          <a:r>
            <a:rPr lang="en-GB" sz="1600" kern="1200" dirty="0"/>
            <a:t>, </a:t>
          </a:r>
          <a:r>
            <a:rPr lang="en-GB" sz="1600" kern="1200" dirty="0" err="1"/>
            <a:t>riordino</a:t>
          </a:r>
          <a:r>
            <a:rPr lang="en-GB" sz="1600" kern="1200" dirty="0"/>
            <a:t>).</a:t>
          </a:r>
          <a:endParaRPr lang="it-CH" sz="1600" kern="1200" dirty="0"/>
        </a:p>
      </dsp:txBody>
      <dsp:txXfrm>
        <a:off x="42950" y="42950"/>
        <a:ext cx="2578395" cy="793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7B65B-D34D-49A9-8184-D421B6529AF7}">
      <dsp:nvSpPr>
        <dsp:cNvPr id="0" name=""/>
        <dsp:cNvSpPr/>
      </dsp:nvSpPr>
      <dsp:spPr>
        <a:xfrm>
          <a:off x="2557724" y="1275"/>
          <a:ext cx="2877439" cy="613455"/>
        </a:xfrm>
        <a:prstGeom prst="roundRect">
          <a:avLst/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200" b="1" kern="1200" dirty="0"/>
            <a:t>L’anno scolastico :  3 periodi di 12 settimane ciascuno.  La classe: 2 gruppi.</a:t>
          </a:r>
        </a:p>
      </dsp:txBody>
      <dsp:txXfrm>
        <a:off x="2587670" y="31221"/>
        <a:ext cx="2817547" cy="553563"/>
      </dsp:txXfrm>
    </dsp:sp>
    <dsp:sp modelId="{2A75D837-146F-4478-B342-96B29C9F0A58}">
      <dsp:nvSpPr>
        <dsp:cNvPr id="0" name=""/>
        <dsp:cNvSpPr/>
      </dsp:nvSpPr>
      <dsp:spPr>
        <a:xfrm>
          <a:off x="2557724" y="645403"/>
          <a:ext cx="2877439" cy="613455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200" b="1" kern="1200" dirty="0"/>
            <a:t>• Mezza classe educazione alimentare (pranzo compreso)</a:t>
          </a:r>
        </a:p>
      </dsp:txBody>
      <dsp:txXfrm>
        <a:off x="2587670" y="675349"/>
        <a:ext cx="2817547" cy="553563"/>
      </dsp:txXfrm>
    </dsp:sp>
    <dsp:sp modelId="{99918889-A940-4CA4-A0BB-CE7BA80C4F93}">
      <dsp:nvSpPr>
        <dsp:cNvPr id="0" name=""/>
        <dsp:cNvSpPr/>
      </dsp:nvSpPr>
      <dsp:spPr>
        <a:xfrm>
          <a:off x="2557724" y="1289531"/>
          <a:ext cx="2877439" cy="613455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200" b="1" kern="1200" dirty="0"/>
            <a:t>• L’altra metà (</a:t>
          </a:r>
          <a:r>
            <a:rPr lang="it-CH" sz="1200" b="1" kern="1200" dirty="0" err="1"/>
            <a:t>labo</a:t>
          </a:r>
          <a:r>
            <a:rPr lang="it-CH" sz="1200" b="1" kern="1200" dirty="0"/>
            <a:t>) scienze</a:t>
          </a:r>
        </a:p>
      </dsp:txBody>
      <dsp:txXfrm>
        <a:off x="2587670" y="1319477"/>
        <a:ext cx="2817547" cy="553563"/>
      </dsp:txXfrm>
    </dsp:sp>
    <dsp:sp modelId="{DAD95638-374D-44DC-A692-100B7AC5343B}">
      <dsp:nvSpPr>
        <dsp:cNvPr id="0" name=""/>
        <dsp:cNvSpPr/>
      </dsp:nvSpPr>
      <dsp:spPr>
        <a:xfrm>
          <a:off x="2557724" y="1933659"/>
          <a:ext cx="2877439" cy="613455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200" b="1" kern="1200" dirty="0"/>
            <a:t>Le restanti 12 settimane: tutta la classe scienze (corpo umano)</a:t>
          </a:r>
          <a:endParaRPr lang="it-CH" sz="1200" kern="1200" dirty="0"/>
        </a:p>
      </dsp:txBody>
      <dsp:txXfrm>
        <a:off x="2587670" y="1963605"/>
        <a:ext cx="2817547" cy="5535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/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69318" cy="27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7108" y="1"/>
            <a:ext cx="2893101" cy="27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63588"/>
            <a:ext cx="49720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614" y="4725156"/>
            <a:ext cx="4950981" cy="12241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CH" noProof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9629729"/>
            <a:ext cx="2969318" cy="274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7108" y="9629729"/>
            <a:ext cx="2893101" cy="274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2327C452-96E4-4333-8ED4-7FE45CBE951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06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0468" indent="-280949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23798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73317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22836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72355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21874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71393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20912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774D74D7-9F38-4CB2-97BB-C6D61C410516}" type="slidenum">
              <a:rPr lang="en-GB" altLang="it-CH" smtClean="0"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2</a:t>
            </a:fld>
            <a:endParaRPr lang="en-GB" altLang="it-CH">
              <a:latin typeface="Arial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89017" y="743552"/>
            <a:ext cx="4821236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04" tIns="44952" rIns="89904" bIns="44952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it-CH" altLang="it-CH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1" y="4713892"/>
            <a:ext cx="5437188" cy="44676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altLang="it-CH"/>
          </a:p>
        </p:txBody>
      </p:sp>
    </p:spTree>
    <p:extLst>
      <p:ext uri="{BB962C8B-B14F-4D97-AF65-F5344CB8AC3E}">
        <p14:creationId xmlns:p14="http://schemas.microsoft.com/office/powerpoint/2010/main" val="2379182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Materie obbligatorie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327C452-96E4-4333-8ED4-7FE45CBE951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7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0468" indent="-280949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23798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73317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22836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72355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21874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71393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20912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774D74D7-9F38-4CB2-97BB-C6D61C410516}" type="slidenum">
              <a:rPr lang="en-GB" altLang="it-CH" smtClean="0"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4</a:t>
            </a:fld>
            <a:endParaRPr lang="en-GB" altLang="it-CH">
              <a:latin typeface="Arial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89017" y="743552"/>
            <a:ext cx="4821236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04" tIns="44952" rIns="89904" bIns="44952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it-CH" altLang="it-CH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1" y="4713892"/>
            <a:ext cx="5437188" cy="44676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altLang="it-CH"/>
          </a:p>
        </p:txBody>
      </p:sp>
    </p:spTree>
    <p:extLst>
      <p:ext uri="{BB962C8B-B14F-4D97-AF65-F5344CB8AC3E}">
        <p14:creationId xmlns:p14="http://schemas.microsoft.com/office/powerpoint/2010/main" val="185354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Materie obbligatorie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327C452-96E4-4333-8ED4-7FE45CBE951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5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Materie obbligatorie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327C452-96E4-4333-8ED4-7FE45CBE951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5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3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3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FA92A-32D3-4F25-962B-BDC6E0110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052656-523F-438B-9DCB-4047F2161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2A808-2CC2-4CCD-B06B-9B1C50CA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A7DD46-43CC-4540-ADD2-E5D459B5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9BEADF-406C-41BE-8D93-3F9C3564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FE186-583D-455C-BB40-E3AA37984A30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7413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CFD08-A2C3-4CEB-B904-15BB5109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8E87E7-97E9-416B-B14F-DB0E6AD29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75ABD3-A691-4D17-BC76-E86772D7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A4615F-5DF4-4F0D-A3CA-C2A347DB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E82F4F-0911-4AA2-9317-A4B98594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F8E0F-7E15-4F03-BF98-9624A63FE4A7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495895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0B8638B-F523-4629-B2DD-A2433A457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EAFAC3-885F-4B41-BFBB-1F9E97BF4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779529-02BA-4D8D-AD45-E0033AE3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F93B25-98A4-4469-8986-F15AB303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57DEB1-DE16-4F1A-95A2-6E7223FE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1507C-612C-4E9E-B6C5-CC656621952D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565033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54C52-7E12-4157-A2CA-1B1E809086D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35334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619123"/>
            <a:ext cx="7772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4193137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297651" y="6443967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CH" smtClean="0"/>
              <a:pPr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353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C028E8-1A8B-4E8C-8F86-F299BCF9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FB658D-3A44-43E5-8BE4-63DF88BC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AFFF4-92DC-46B0-83FD-972768F5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74B5F0-6B6E-4B8F-994E-B621C1CA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5DCD4-816D-4300-B948-6756532E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928C4-7454-4D63-9A59-3738017A752E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33143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4AABC5-53D8-41D7-908D-1D0C7615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C45B76-BD67-41C6-A28B-8C903DBB7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5268F9-3769-44D0-B980-3C3D9AB3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CD4548-EE3F-4147-8FFA-BE1B3E00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310C26-D29A-4E45-BC90-49CF739A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06D15-A27A-4949-A90C-64381D5E5FD6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62400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354B7-2A3E-4628-B48B-3082930F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176E4-A507-48E3-806E-63781F021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7CA1D3-E658-46CE-8B74-6C2D6A209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5F42C3-9983-4646-9A92-2F089D96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58EC36-1215-4C8A-99A6-BB3AB71B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E98184-519C-47CD-92A5-834AD5A3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4F45A-7AF9-4C74-9F2A-028D2861F9A1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60314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6483E7-CF66-4B8E-AF4B-16D39A6F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67D1A1-ACC2-481C-82C0-9AE7C7E83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9AEE84-BC9F-4137-AF49-C863F5C6E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338D97-E06C-43EB-BDD1-37757F26A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A494F5-AADD-4B30-B528-65362D689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5C2967-3088-4FE2-998A-311F40BF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22CCA0-C4C8-4E7F-B016-30A3366C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D8614E-4889-44CD-8C4B-51AF76EF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99B4-E6F7-44A5-974B-BD6306D9B68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833539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BC6014-A78B-40EB-86AD-2AA1EFF9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D656578-A27D-46E9-9A05-42665D95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F84785-A04F-4990-8B8C-EF51A81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583A55-8DB9-41EB-BE4D-EDA78C9C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50DC-3FEE-4492-9748-E05DB9192DF3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79434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D0B540-A384-47E9-8A2F-21BA10D7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4D4CD6-614D-4928-8FFF-F7D7BF57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969A9A-CD2A-4D3A-BE94-EF3467B4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7253-DB5F-49E9-AD9D-7FC1128544D8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69371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A74A73-9C8F-408F-AEAA-A6A2E47C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B4D79B-6576-475C-988E-19555E58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500F9F-533B-49A7-AF9B-3B5D08B9F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A01582-C38F-477B-A187-A13D631E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155732-95C5-48FA-8AE3-F7F3C1A5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57CAAB-A3C3-490C-B4DB-551146DE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4F5C9-C36A-4FA1-9918-514C3DFEFF24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337248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60A7DF-CDF5-4B3C-AE8C-BD5C85C0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B275D6-1171-40E6-A330-3568652C6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101E35-052F-4C67-B185-D8FB0DAE1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435981-1B77-4749-B3B3-3610414B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859D2E-9BAA-44A4-B94C-77B49791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3E996D-2900-499C-81DE-6E6653C5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B923F-493F-4449-80BF-35B62FA8F58C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67395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149B7C-E9B5-437B-8A3B-0733B14D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2E70BA-0870-48C5-88FB-2DE03BCA5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6D4CC4-2EB1-438C-A390-8352E7988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BCB27B-ECA5-436E-BC4B-E62480173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1DD3F2-C58F-444B-A1C4-CC35AB32E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99B4-E6F7-44A5-974B-BD6306D9B68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453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  <p:sldLayoutId id="2147485074" r:id="rId12"/>
    <p:sldLayoutId id="2147485075" r:id="rId13"/>
  </p:sldLayoutIdLst>
  <p:transition spd="slow">
    <p:wheel spokes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ellinzona2.sm.edu.ti.ch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openxmlformats.org/officeDocument/2006/relationships/diagramColors" Target="../diagrams/colors8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QuickStyle" Target="../diagrams/quickStyle8.xml"/><Relationship Id="rId2" Type="http://schemas.openxmlformats.org/officeDocument/2006/relationships/notesSlide" Target="../notesSlides/notesSlide7.xml"/><Relationship Id="rId16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diagramData" Target="../diagrams/data8.xml"/><Relationship Id="rId10" Type="http://schemas.openxmlformats.org/officeDocument/2006/relationships/diagramLayout" Target="../diagrams/layout7.xml"/><Relationship Id="rId19" Type="http://schemas.microsoft.com/office/2007/relationships/diagramDrawing" Target="../diagrams/drawing8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2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26.gi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27.emf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s://pixabay.com/it/giustizia-scala-91423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svgsilh.com/pt/image/678970.html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8CDE8A6-DB38-441D-9E19-05A1FB0E6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97" b="12680"/>
          <a:stretch/>
        </p:blipFill>
        <p:spPr>
          <a:xfrm>
            <a:off x="-468560" y="692696"/>
            <a:ext cx="9857095" cy="424847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DCD78F1-9207-457E-86D0-86505DDD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79" y="4797152"/>
            <a:ext cx="8226425" cy="1431925"/>
          </a:xfrm>
        </p:spPr>
        <p:txBody>
          <a:bodyPr/>
          <a:lstStyle/>
          <a:p>
            <a:r>
              <a:rPr lang="it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 Bellinzona2 (ti.ch)</a:t>
            </a:r>
            <a:endParaRPr lang="it-CH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4F17EBFD-82F4-4946-BE0A-D727F9BBB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EF54C52-7E12-4157-A2CA-1B1E809086D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D7AACDA-E554-4834-9663-58A977FDD28E}"/>
              </a:ext>
            </a:extLst>
          </p:cNvPr>
          <p:cNvSpPr txBox="1">
            <a:spLocks/>
          </p:cNvSpPr>
          <p:nvPr/>
        </p:nvSpPr>
        <p:spPr>
          <a:xfrm>
            <a:off x="2702988" y="764704"/>
            <a:ext cx="8226425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Terza 2025-2026</a:t>
            </a:r>
            <a:endParaRPr lang="it-C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919978900"/>
              </p:ext>
            </p:extLst>
          </p:nvPr>
        </p:nvGraphicFramePr>
        <p:xfrm>
          <a:off x="755576" y="3212976"/>
          <a:ext cx="802850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FD9BF7-553F-409F-9B2B-76A734C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7253-DB5F-49E9-AD9D-7FC1128544D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61234E9-A127-45C0-BBA0-ABBAEAF785CB}"/>
              </a:ext>
            </a:extLst>
          </p:cNvPr>
          <p:cNvSpPr/>
          <p:nvPr/>
        </p:nvSpPr>
        <p:spPr>
          <a:xfrm>
            <a:off x="813435" y="159404"/>
            <a:ext cx="7731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L</a:t>
            </a:r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 parte amministrativa….</a:t>
            </a:r>
          </a:p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in primavera le iscrizioni,</a:t>
            </a:r>
          </a:p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rifusione delle seconde!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ubileo di Platino: ecco perché visitare Londra nel 2022">
            <a:extLst>
              <a:ext uri="{FF2B5EF4-FFF2-40B4-BE49-F238E27FC236}">
                <a16:creationId xmlns:a16="http://schemas.microsoft.com/office/drawing/2014/main" id="{8B1E9351-4AC3-4B4E-BFFE-9A719A53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98" y="404664"/>
            <a:ext cx="10100588" cy="57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2315837035"/>
              </p:ext>
            </p:extLst>
          </p:nvPr>
        </p:nvGraphicFramePr>
        <p:xfrm>
          <a:off x="1203325" y="404813"/>
          <a:ext cx="7473131" cy="93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ma 16"/>
          <p:cNvGraphicFramePr/>
          <p:nvPr/>
        </p:nvGraphicFramePr>
        <p:xfrm>
          <a:off x="5868144" y="5445224"/>
          <a:ext cx="2664296" cy="94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1221766753"/>
              </p:ext>
            </p:extLst>
          </p:nvPr>
        </p:nvGraphicFramePr>
        <p:xfrm>
          <a:off x="827584" y="2996952"/>
          <a:ext cx="864096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5F8A2F-3EF9-4811-82BC-AAF7BD41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7253-DB5F-49E9-AD9D-7FC1128544D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5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scuola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752360"/>
            <a:ext cx="1008112" cy="948448"/>
          </a:xfrm>
          <a:prstGeom prst="ellipse">
            <a:avLst/>
          </a:prstGeom>
          <a:ln w="3175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264263586"/>
              </p:ext>
            </p:extLst>
          </p:nvPr>
        </p:nvGraphicFramePr>
        <p:xfrm>
          <a:off x="1203325" y="404813"/>
          <a:ext cx="7473131" cy="93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3637220716"/>
              </p:ext>
            </p:extLst>
          </p:nvPr>
        </p:nvGraphicFramePr>
        <p:xfrm>
          <a:off x="5868144" y="5445224"/>
          <a:ext cx="2664296" cy="94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" name="Immagine 13" descr="cibo_arte2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40152" y="2409602"/>
            <a:ext cx="2243720" cy="3035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1516836105"/>
              </p:ext>
            </p:extLst>
          </p:nvPr>
        </p:nvGraphicFramePr>
        <p:xfrm>
          <a:off x="-540568" y="2464786"/>
          <a:ext cx="7992888" cy="254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773BAA-D751-4B2E-93D3-FA644C4F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7253-DB5F-49E9-AD9D-7FC1128544D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43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a 17"/>
          <p:cNvGraphicFramePr/>
          <p:nvPr>
            <p:extLst>
              <p:ext uri="{D42A27DB-BD31-4B8C-83A1-F6EECF244321}">
                <p14:modId xmlns:p14="http://schemas.microsoft.com/office/powerpoint/2010/main" val="1903818029"/>
              </p:ext>
            </p:extLst>
          </p:nvPr>
        </p:nvGraphicFramePr>
        <p:xfrm>
          <a:off x="539552" y="2060178"/>
          <a:ext cx="4393108" cy="50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ma 18"/>
          <p:cNvGraphicFramePr/>
          <p:nvPr/>
        </p:nvGraphicFramePr>
        <p:xfrm>
          <a:off x="-936104" y="332656"/>
          <a:ext cx="709228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4" name="Immagine 23" descr="clipart-scuola08.jpg">
            <a:extLst>
              <a:ext uri="{FF2B5EF4-FFF2-40B4-BE49-F238E27FC236}">
                <a16:creationId xmlns:a16="http://schemas.microsoft.com/office/drawing/2014/main" id="{27460728-D9C0-4043-9EB0-DD725EB8272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08304" y="335591"/>
            <a:ext cx="1608217" cy="1601524"/>
          </a:xfrm>
          <a:prstGeom prst="ellipse">
            <a:avLst/>
          </a:prstGeom>
          <a:ln w="3175" cap="rnd">
            <a:solidFill>
              <a:schemeClr val="accent3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FA48CF70-5452-4BBE-B784-958C167A00CE}"/>
              </a:ext>
            </a:extLst>
          </p:cNvPr>
          <p:cNvSpPr/>
          <p:nvPr/>
        </p:nvSpPr>
        <p:spPr>
          <a:xfrm>
            <a:off x="624652" y="1568981"/>
            <a:ext cx="75477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CH" sz="4800" b="1" dirty="0">
                <a:solidFill>
                  <a:srgbClr val="C00000"/>
                </a:solidFill>
              </a:rPr>
              <a:t>Le opzioni</a:t>
            </a:r>
            <a:r>
              <a:rPr lang="it-CH" sz="4800" b="1" dirty="0">
                <a:solidFill>
                  <a:schemeClr val="bg1">
                    <a:lumMod val="50000"/>
                  </a:schemeClr>
                </a:solidFill>
              </a:rPr>
              <a:t>: latino, francese, educazione religiosa (ultimo anno di religione) </a:t>
            </a:r>
            <a:r>
              <a:rPr lang="it-CH" sz="4800" b="1" dirty="0">
                <a:solidFill>
                  <a:srgbClr val="C00000"/>
                </a:solidFill>
              </a:rPr>
              <a:t>sono vincolanti per tutto l’anno scolastico, non ci sono possibilità di prove.</a:t>
            </a:r>
            <a:endParaRPr lang="it-CH" sz="4800" dirty="0">
              <a:solidFill>
                <a:srgbClr val="C0000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9577A8-EF11-4A14-B7DE-587BC395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7253-DB5F-49E9-AD9D-7FC1128544D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5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val 1"/>
          <p:cNvSpPr>
            <a:spLocks noChangeArrowheads="1"/>
          </p:cNvSpPr>
          <p:nvPr/>
        </p:nvSpPr>
        <p:spPr bwMode="auto">
          <a:xfrm>
            <a:off x="350168" y="5013176"/>
            <a:ext cx="2133600" cy="97155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1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</a:rPr>
              <a:t>ora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 err="1">
                <a:solidFill>
                  <a:schemeClr val="bg1"/>
                </a:solidFill>
                <a:latin typeface="Arial" charset="0"/>
              </a:rPr>
              <a:t>fuori</a:t>
            </a: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</a:rPr>
              <a:t>orario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044575" y="3286100"/>
            <a:ext cx="4140200" cy="19431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1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</a:rPr>
              <a:t>ora</a:t>
            </a: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</a:rPr>
              <a:t>invece</a:t>
            </a: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</a:rPr>
              <a:t>di</a:t>
            </a: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ed.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</a:rPr>
              <a:t>fisica</a:t>
            </a: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 (o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</a:rPr>
              <a:t>educazione</a:t>
            </a: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</a:rPr>
              <a:t>visiva</a:t>
            </a: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)</a:t>
            </a:r>
            <a:r>
              <a:rPr lang="ar-SA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‏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2569502819"/>
              </p:ext>
            </p:extLst>
          </p:nvPr>
        </p:nvGraphicFramePr>
        <p:xfrm>
          <a:off x="971600" y="1821210"/>
          <a:ext cx="4393108" cy="50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ma 13"/>
          <p:cNvGraphicFramePr/>
          <p:nvPr/>
        </p:nvGraphicFramePr>
        <p:xfrm>
          <a:off x="-684584" y="188640"/>
          <a:ext cx="709228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Gruppo 19"/>
          <p:cNvGrpSpPr/>
          <p:nvPr/>
        </p:nvGrpSpPr>
        <p:grpSpPr>
          <a:xfrm>
            <a:off x="971600" y="2397274"/>
            <a:ext cx="4393108" cy="527670"/>
            <a:chOff x="0" y="9850"/>
            <a:chExt cx="3686649" cy="527670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ettangolo arrotondato 20"/>
            <p:cNvSpPr/>
            <p:nvPr/>
          </p:nvSpPr>
          <p:spPr>
            <a:xfrm>
              <a:off x="0" y="9850"/>
              <a:ext cx="3686649" cy="527670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CH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5759" y="35609"/>
              <a:ext cx="3635131" cy="47615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200" b="1" dirty="0"/>
                <a:t>Solo per chi </a:t>
              </a:r>
              <a:r>
                <a:rPr lang="en-GB" sz="2200" b="1" dirty="0" err="1"/>
                <a:t>finisce</a:t>
              </a:r>
              <a:r>
                <a:rPr lang="en-GB" sz="2200" b="1" dirty="0"/>
                <a:t> col 4 la </a:t>
              </a:r>
              <a:r>
                <a:rPr lang="en-GB" sz="2200" b="1" dirty="0" err="1"/>
                <a:t>seconda</a:t>
              </a:r>
              <a:endParaRPr lang="en-GB" sz="2200" b="1" dirty="0"/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7748E05C-620A-45A6-89F7-943C5F20C124}"/>
              </a:ext>
            </a:extLst>
          </p:cNvPr>
          <p:cNvSpPr/>
          <p:nvPr/>
        </p:nvSpPr>
        <p:spPr>
          <a:xfrm>
            <a:off x="947274" y="188640"/>
            <a:ext cx="5568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CH" sz="4800" b="1" dirty="0">
                <a:solidFill>
                  <a:schemeClr val="accent5"/>
                </a:solidFill>
              </a:rPr>
              <a:t>Scelta da </a:t>
            </a:r>
            <a:r>
              <a:rPr lang="it-CH" sz="4800" b="1" dirty="0">
                <a:solidFill>
                  <a:srgbClr val="FF0000"/>
                </a:solidFill>
              </a:rPr>
              <a:t>valutare</a:t>
            </a:r>
            <a:endParaRPr lang="it-CH" sz="4800" dirty="0">
              <a:solidFill>
                <a:srgbClr val="FF0000"/>
              </a:solidFill>
            </a:endParaRPr>
          </a:p>
        </p:txBody>
      </p:sp>
      <p:pic>
        <p:nvPicPr>
          <p:cNvPr id="17" name="Immagine 5" descr="eiffel-tower.gif">
            <a:extLst>
              <a:ext uri="{FF2B5EF4-FFF2-40B4-BE49-F238E27FC236}">
                <a16:creationId xmlns:a16="http://schemas.microsoft.com/office/drawing/2014/main" id="{01CC5B52-1438-459B-BF33-B1FA16CB2F0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8" r="23116"/>
          <a:stretch/>
        </p:blipFill>
        <p:spPr>
          <a:xfrm>
            <a:off x="6407696" y="216024"/>
            <a:ext cx="2079640" cy="448747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2D6680-509E-40E0-BFC2-35BE358A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7253-DB5F-49E9-AD9D-7FC1128544D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768607" y="3989767"/>
            <a:ext cx="2133600" cy="9715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ora</a:t>
            </a:r>
            <a:endParaRPr lang="en-GB" sz="20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fuori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orario</a:t>
            </a:r>
            <a:endParaRPr lang="en-GB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4656439" y="4985760"/>
            <a:ext cx="3311525" cy="9715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ora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invece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 di</a:t>
            </a:r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italiano</a:t>
            </a:r>
            <a:endParaRPr lang="en-GB" sz="2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106" y="52872"/>
            <a:ext cx="3528392" cy="2672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8" name="Diagramma 17"/>
          <p:cNvGraphicFramePr/>
          <p:nvPr>
            <p:extLst>
              <p:ext uri="{D42A27DB-BD31-4B8C-83A1-F6EECF244321}">
                <p14:modId xmlns:p14="http://schemas.microsoft.com/office/powerpoint/2010/main" val="3568203455"/>
              </p:ext>
            </p:extLst>
          </p:nvPr>
        </p:nvGraphicFramePr>
        <p:xfrm>
          <a:off x="611560" y="1076352"/>
          <a:ext cx="4393108" cy="50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ma 18"/>
          <p:cNvGraphicFramePr/>
          <p:nvPr>
            <p:extLst>
              <p:ext uri="{D42A27DB-BD31-4B8C-83A1-F6EECF244321}">
                <p14:modId xmlns:p14="http://schemas.microsoft.com/office/powerpoint/2010/main" val="489939819"/>
              </p:ext>
            </p:extLst>
          </p:nvPr>
        </p:nvGraphicFramePr>
        <p:xfrm>
          <a:off x="-936104" y="332656"/>
          <a:ext cx="709228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6" name="Gruppo 15">
            <a:extLst>
              <a:ext uri="{FF2B5EF4-FFF2-40B4-BE49-F238E27FC236}">
                <a16:creationId xmlns:a16="http://schemas.microsoft.com/office/drawing/2014/main" id="{1997830B-8CD9-4560-B1AB-6C09AC55BCC0}"/>
              </a:ext>
            </a:extLst>
          </p:cNvPr>
          <p:cNvGrpSpPr/>
          <p:nvPr/>
        </p:nvGrpSpPr>
        <p:grpSpPr>
          <a:xfrm rot="20240808">
            <a:off x="33639" y="2326679"/>
            <a:ext cx="7704856" cy="2281500"/>
            <a:chOff x="0" y="371417"/>
            <a:chExt cx="7704856" cy="2281500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381CE981-1C46-4FE4-A843-D57581D9D197}"/>
                </a:ext>
              </a:extLst>
            </p:cNvPr>
            <p:cNvSpPr/>
            <p:nvPr/>
          </p:nvSpPr>
          <p:spPr>
            <a:xfrm>
              <a:off x="0" y="371417"/>
              <a:ext cx="7704856" cy="2281500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CH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D5AFEC15-EC19-4819-B14B-9C7B3AE25A0D}"/>
                </a:ext>
              </a:extLst>
            </p:cNvPr>
            <p:cNvSpPr txBox="1"/>
            <p:nvPr/>
          </p:nvSpPr>
          <p:spPr>
            <a:xfrm>
              <a:off x="111374" y="482791"/>
              <a:ext cx="7482108" cy="205875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0" kern="1200" dirty="0"/>
                <a:t>La </a:t>
              </a:r>
              <a:r>
                <a:rPr lang="en-GB" sz="2800" b="0" kern="1200" dirty="0" err="1"/>
                <a:t>frequenza</a:t>
              </a:r>
              <a:r>
                <a:rPr lang="en-GB" sz="2800" b="0" kern="1200" dirty="0"/>
                <a:t> del </a:t>
              </a:r>
              <a:r>
                <a:rPr lang="en-GB" sz="2800" b="0" kern="1200" dirty="0" err="1"/>
                <a:t>corso</a:t>
              </a:r>
              <a:r>
                <a:rPr lang="en-GB" sz="2800" b="0" kern="1200" dirty="0"/>
                <a:t> </a:t>
              </a:r>
              <a:r>
                <a:rPr lang="en-GB" sz="2800" b="0" kern="1200" dirty="0" err="1"/>
                <a:t>opzionale</a:t>
              </a:r>
              <a:r>
                <a:rPr lang="en-GB" sz="2800" b="0" kern="1200" dirty="0"/>
                <a:t> di </a:t>
              </a:r>
              <a:r>
                <a:rPr lang="en-GB" sz="2800" b="0" kern="1200" dirty="0" err="1"/>
                <a:t>francese</a:t>
              </a:r>
              <a:r>
                <a:rPr lang="en-GB" sz="2800" b="0" kern="1200" dirty="0"/>
                <a:t> e/o del </a:t>
              </a:r>
              <a:r>
                <a:rPr lang="en-GB" sz="2800" b="0" kern="1200" dirty="0" err="1"/>
                <a:t>corso</a:t>
              </a:r>
              <a:r>
                <a:rPr lang="en-GB" sz="2800" b="0" kern="1200" dirty="0"/>
                <a:t> di </a:t>
              </a:r>
              <a:r>
                <a:rPr lang="en-GB" sz="2800" b="0" kern="1200" dirty="0" err="1"/>
                <a:t>latino</a:t>
              </a:r>
              <a:r>
                <a:rPr lang="en-GB" sz="2800" b="0" kern="1200" dirty="0"/>
                <a:t> </a:t>
              </a:r>
              <a:r>
                <a:rPr lang="en-GB" sz="2800" b="0" kern="1200" dirty="0" err="1"/>
                <a:t>nella</a:t>
              </a:r>
              <a:r>
                <a:rPr lang="en-GB" sz="2800" b="0" kern="1200" dirty="0"/>
                <a:t> </a:t>
              </a:r>
              <a:r>
                <a:rPr lang="en-GB" sz="2800" b="0" kern="1200" dirty="0" err="1"/>
                <a:t>scuola</a:t>
              </a:r>
              <a:r>
                <a:rPr lang="en-GB" sz="2800" b="0" kern="1200" dirty="0"/>
                <a:t> media </a:t>
              </a:r>
              <a:r>
                <a:rPr lang="en-GB" sz="2800" b="0" kern="1200" dirty="0" err="1"/>
                <a:t>darà</a:t>
              </a:r>
              <a:r>
                <a:rPr lang="en-GB" sz="2800" b="0" kern="1200" dirty="0"/>
                <a:t> la </a:t>
              </a:r>
              <a:r>
                <a:rPr lang="en-GB" sz="2800" b="0" kern="1200" dirty="0" err="1"/>
                <a:t>possibilità</a:t>
              </a:r>
              <a:r>
                <a:rPr lang="en-GB" sz="2800" b="0" kern="1200" dirty="0"/>
                <a:t> </a:t>
              </a:r>
              <a:r>
                <a:rPr lang="en-GB" sz="2800" b="0" kern="1200" dirty="0" err="1"/>
                <a:t>agli</a:t>
              </a:r>
              <a:r>
                <a:rPr lang="en-GB" sz="2800" b="0" kern="1200" dirty="0"/>
                <a:t> </a:t>
              </a:r>
              <a:r>
                <a:rPr lang="en-GB" sz="2800" b="0" kern="1200" dirty="0" err="1"/>
                <a:t>allievi</a:t>
              </a:r>
              <a:r>
                <a:rPr lang="en-GB" sz="2800" b="0" kern="1200" dirty="0"/>
                <a:t> di </a:t>
              </a:r>
              <a:r>
                <a:rPr lang="en-GB" sz="2800" b="0" kern="1200" dirty="0" err="1"/>
                <a:t>frequentare</a:t>
              </a:r>
              <a:r>
                <a:rPr lang="en-GB" sz="2800" b="0" kern="1200" dirty="0"/>
                <a:t> </a:t>
              </a:r>
              <a:r>
                <a:rPr lang="en-GB" sz="2800" b="0" kern="1200" dirty="0" err="1"/>
                <a:t>determinati</a:t>
              </a:r>
              <a:r>
                <a:rPr lang="en-GB" sz="2800" b="0" kern="1200" dirty="0"/>
                <a:t> </a:t>
              </a:r>
              <a:r>
                <a:rPr lang="en-GB" sz="2800" b="0" kern="1200" dirty="0" err="1"/>
                <a:t>percorsi</a:t>
              </a:r>
              <a:r>
                <a:rPr lang="en-GB" sz="2800" b="0" kern="1200" dirty="0"/>
                <a:t> </a:t>
              </a:r>
              <a:r>
                <a:rPr lang="en-GB" sz="2800" b="0" kern="1200" dirty="0" err="1"/>
                <a:t>nelle</a:t>
              </a:r>
              <a:r>
                <a:rPr lang="en-GB" sz="2800" b="0" kern="1200" dirty="0"/>
                <a:t> </a:t>
              </a:r>
              <a:r>
                <a:rPr lang="en-GB" sz="2800" b="0" kern="1200" dirty="0" err="1"/>
                <a:t>scuole</a:t>
              </a:r>
              <a:r>
                <a:rPr lang="en-GB" sz="2800" b="0" kern="1200" dirty="0"/>
                <a:t> </a:t>
              </a:r>
              <a:r>
                <a:rPr lang="en-GB" sz="2800" b="0" kern="1200" dirty="0" err="1"/>
                <a:t>medie</a:t>
              </a:r>
              <a:r>
                <a:rPr lang="en-GB" sz="2800" b="0" kern="1200" dirty="0"/>
                <a:t> </a:t>
              </a:r>
              <a:r>
                <a:rPr lang="en-GB" sz="2800" b="0" kern="1200" dirty="0" err="1"/>
                <a:t>superiori</a:t>
              </a:r>
              <a:r>
                <a:rPr lang="en-GB" sz="2800" b="0" kern="1200" dirty="0"/>
                <a:t> e </a:t>
              </a:r>
              <a:r>
                <a:rPr lang="en-GB" sz="2800" b="0" kern="1200" dirty="0" err="1"/>
                <a:t>all’università</a:t>
              </a:r>
              <a:r>
                <a:rPr lang="en-GB" sz="2800" b="0" kern="1200" dirty="0"/>
                <a:t>.</a:t>
              </a:r>
              <a:endParaRPr lang="it-CH" sz="2800" b="0" kern="1200" dirty="0"/>
            </a:p>
          </p:txBody>
        </p:sp>
      </p:grpSp>
      <p:pic>
        <p:nvPicPr>
          <p:cNvPr id="25" name="Immagine 24" descr="clipart-scuola09.jpg">
            <a:extLst>
              <a:ext uri="{FF2B5EF4-FFF2-40B4-BE49-F238E27FC236}">
                <a16:creationId xmlns:a16="http://schemas.microsoft.com/office/drawing/2014/main" id="{470794BC-8F0C-4F92-A799-0751E493D8B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47864" y="4346929"/>
            <a:ext cx="1728192" cy="1693600"/>
          </a:xfrm>
          <a:prstGeom prst="ellipse">
            <a:avLst/>
          </a:prstGeom>
          <a:ln w="3175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FA48CF70-5452-4BBE-B784-958C167A00CE}"/>
              </a:ext>
            </a:extLst>
          </p:cNvPr>
          <p:cNvSpPr/>
          <p:nvPr/>
        </p:nvSpPr>
        <p:spPr>
          <a:xfrm>
            <a:off x="408628" y="285189"/>
            <a:ext cx="5568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CH" sz="4800" b="1" dirty="0">
                <a:solidFill>
                  <a:schemeClr val="bg1">
                    <a:lumMod val="50000"/>
                  </a:schemeClr>
                </a:solidFill>
              </a:rPr>
              <a:t>Scelta da valutare</a:t>
            </a:r>
            <a:endParaRPr lang="it-CH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9577A8-EF11-4A14-B7DE-587BC395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7253-DB5F-49E9-AD9D-7FC1128544D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1691680" y="2636912"/>
            <a:ext cx="5572591" cy="1215656"/>
          </a:xfrm>
        </p:spPr>
        <p:txBody>
          <a:bodyPr>
            <a:normAutofit fontScale="90000"/>
          </a:bodyPr>
          <a:lstStyle/>
          <a:p>
            <a:pPr algn="l"/>
            <a:r>
              <a:rPr lang="it-CH" b="1" i="1" dirty="0">
                <a:solidFill>
                  <a:srgbClr val="92D050"/>
                </a:solidFill>
                <a:latin typeface="Stencil" panose="040409050D0802020404" pitchFamily="82" charset="0"/>
                <a:ea typeface="Tahoma" panose="020B0604030504040204" pitchFamily="34" charset="0"/>
                <a:cs typeface="Tahoma" panose="020B0604030504040204" pitchFamily="34" charset="0"/>
              </a:rPr>
              <a:t>Buona serata a tutti ….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83B9860-D51E-4DB3-A2B3-E9BEA3A7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FE186-583D-455C-BB40-E3AA37984A3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7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uzzle Casa è diviso in Due pari parti di un' avvocato nel un' divorzio  processi. protezione di diritti. conflitto risoluzione. Tribunale,  giustizia. controversie al di sopra di giusto divisione di coniugale  proprietà">
            <a:extLst>
              <a:ext uri="{FF2B5EF4-FFF2-40B4-BE49-F238E27FC236}">
                <a16:creationId xmlns:a16="http://schemas.microsoft.com/office/drawing/2014/main" id="{339DCB07-F735-4559-A827-F661149F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13" y="1265875"/>
            <a:ext cx="4754467" cy="3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55576" y="486916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Questo tipo di organizzazione è stata strutturata per offrire la </a:t>
            </a:r>
            <a:r>
              <a:rPr lang="it-IT" sz="2000" b="1">
                <a:latin typeface="Arial" panose="020B0604020202020204" pitchFamily="34" charset="0"/>
                <a:ea typeface="Times New Roman" panose="02020603050405020304" pitchFamily="18" charset="0"/>
              </a:rPr>
              <a:t>possibilità a </a:t>
            </a:r>
            <a:r>
              <a:rPr lang="it-IT" sz="2000" b="1" u="sng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tutti di raggiungere le competenze di base</a:t>
            </a:r>
            <a:r>
              <a:rPr lang="it-IT" sz="2000" b="1">
                <a:latin typeface="Arial" panose="020B0604020202020204" pitchFamily="34" charset="0"/>
                <a:ea typeface="Times New Roman" panose="02020603050405020304" pitchFamily="18" charset="0"/>
              </a:rPr>
              <a:t> previste dal Piano di Studio della scuola dell’obbligo e</a:t>
            </a: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permettere </a:t>
            </a:r>
            <a:r>
              <a:rPr lang="it-IT" sz="2000" b="1" u="sng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chi lo desidera </a:t>
            </a:r>
            <a:r>
              <a:rPr lang="it-IT" sz="2000" b="1" u="sng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di approfondirle</a:t>
            </a: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 base alle sue peculiarità.</a:t>
            </a:r>
            <a:endParaRPr lang="it-CH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0B0B74F-63B6-CAFE-8DF6-172896F206B7}"/>
              </a:ext>
            </a:extLst>
          </p:cNvPr>
          <p:cNvSpPr/>
          <p:nvPr/>
        </p:nvSpPr>
        <p:spPr>
          <a:xfrm>
            <a:off x="323528" y="33265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Sperimentazione corsi AB…</a:t>
            </a:r>
            <a:endParaRPr lang="it-IT" sz="4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PERCHE’ L’EQUITA’ PUO’ FARE LA DIFFERENZA IN AZIENDA – Risorsa ...">
            <a:extLst>
              <a:ext uri="{FF2B5EF4-FFF2-40B4-BE49-F238E27FC236}">
                <a16:creationId xmlns:a16="http://schemas.microsoft.com/office/drawing/2014/main" id="{F2FFAD48-0B2C-E7DB-A506-B850ACC96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5"/>
          <a:stretch/>
        </p:blipFill>
        <p:spPr bwMode="auto">
          <a:xfrm>
            <a:off x="276126" y="1277310"/>
            <a:ext cx="360164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6188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02CD9A8A-9E51-D214-D5DD-7FFBF5D007EF}"/>
              </a:ext>
            </a:extLst>
          </p:cNvPr>
          <p:cNvGrpSpPr/>
          <p:nvPr/>
        </p:nvGrpSpPr>
        <p:grpSpPr>
          <a:xfrm>
            <a:off x="611560" y="596118"/>
            <a:ext cx="7853468" cy="5155140"/>
            <a:chOff x="611560" y="596118"/>
            <a:chExt cx="7853468" cy="515514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EC399D2-C25C-4388-9B5E-D5BA7B00E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62" t="20601" r="19288" b="13601"/>
            <a:stretch/>
          </p:blipFill>
          <p:spPr>
            <a:xfrm>
              <a:off x="678971" y="836712"/>
              <a:ext cx="7786057" cy="4914546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D376CF4C-C64B-70EA-5528-D3E798608490}"/>
                </a:ext>
              </a:extLst>
            </p:cNvPr>
            <p:cNvSpPr/>
            <p:nvPr/>
          </p:nvSpPr>
          <p:spPr>
            <a:xfrm>
              <a:off x="1619672" y="1340768"/>
              <a:ext cx="6120680" cy="584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32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Sedi sperimentanti </a:t>
              </a: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D4996878-2ADC-262B-2F5D-9A63EBF61C4A}"/>
                </a:ext>
              </a:extLst>
            </p:cNvPr>
            <p:cNvSpPr/>
            <p:nvPr/>
          </p:nvSpPr>
          <p:spPr>
            <a:xfrm>
              <a:off x="7236296" y="854714"/>
              <a:ext cx="504056" cy="1980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572D720-B78E-467B-B2BE-27057D3CD586}"/>
                </a:ext>
              </a:extLst>
            </p:cNvPr>
            <p:cNvSpPr/>
            <p:nvPr/>
          </p:nvSpPr>
          <p:spPr>
            <a:xfrm>
              <a:off x="3491880" y="2924944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>
                <a:solidFill>
                  <a:schemeClr val="bg1"/>
                </a:solidFill>
              </a:endParaRP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FD1D150-AF53-CC3D-6503-6A4946A4E304}"/>
                </a:ext>
              </a:extLst>
            </p:cNvPr>
            <p:cNvSpPr/>
            <p:nvPr/>
          </p:nvSpPr>
          <p:spPr>
            <a:xfrm>
              <a:off x="3518004" y="3437384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>
                <a:solidFill>
                  <a:schemeClr val="bg1"/>
                </a:solidFill>
              </a:endParaRP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8C6FA6-3623-05BF-63E8-58E707411265}"/>
                </a:ext>
              </a:extLst>
            </p:cNvPr>
            <p:cNvSpPr/>
            <p:nvPr/>
          </p:nvSpPr>
          <p:spPr>
            <a:xfrm>
              <a:off x="3249732" y="3927009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>
                <a:solidFill>
                  <a:schemeClr val="bg1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92E2BB4-EC07-D812-700B-6D48399DD589}"/>
                </a:ext>
              </a:extLst>
            </p:cNvPr>
            <p:cNvSpPr/>
            <p:nvPr/>
          </p:nvSpPr>
          <p:spPr>
            <a:xfrm>
              <a:off x="3389070" y="4509120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>
                <a:solidFill>
                  <a:schemeClr val="bg1"/>
                </a:solidFill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80BD83A-2AC6-418B-8F26-34B2CF6C7B9B}"/>
                </a:ext>
              </a:extLst>
            </p:cNvPr>
            <p:cNvSpPr/>
            <p:nvPr/>
          </p:nvSpPr>
          <p:spPr>
            <a:xfrm>
              <a:off x="3229972" y="5013176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>
                <a:solidFill>
                  <a:schemeClr val="bg1"/>
                </a:solidFill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C28A048-AE1D-AA4E-5A1B-A3DD7187C2B6}"/>
                </a:ext>
              </a:extLst>
            </p:cNvPr>
            <p:cNvSpPr/>
            <p:nvPr/>
          </p:nvSpPr>
          <p:spPr>
            <a:xfrm>
              <a:off x="3092654" y="2209056"/>
              <a:ext cx="4464496" cy="493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>
                <a:solidFill>
                  <a:schemeClr val="bg1"/>
                </a:solidFill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07F9CCD2-853F-4E02-5553-CB5921415A2E}"/>
                </a:ext>
              </a:extLst>
            </p:cNvPr>
            <p:cNvSpPr/>
            <p:nvPr/>
          </p:nvSpPr>
          <p:spPr>
            <a:xfrm>
              <a:off x="1835696" y="2429599"/>
              <a:ext cx="1512168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>
                <a:solidFill>
                  <a:schemeClr val="bg1"/>
                </a:solidFill>
              </a:endParaRP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4BA6045A-1BB9-02E8-ECE8-A73018553BE9}"/>
                </a:ext>
              </a:extLst>
            </p:cNvPr>
            <p:cNvSpPr/>
            <p:nvPr/>
          </p:nvSpPr>
          <p:spPr>
            <a:xfrm>
              <a:off x="611560" y="596118"/>
              <a:ext cx="936104" cy="816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2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D59135-77CE-2192-E0A2-E00461DFFBBB}"/>
              </a:ext>
            </a:extLst>
          </p:cNvPr>
          <p:cNvSpPr/>
          <p:nvPr/>
        </p:nvSpPr>
        <p:spPr>
          <a:xfrm>
            <a:off x="323528" y="63288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ACCOMPAGNAMENTO DOCENTI</a:t>
            </a:r>
          </a:p>
        </p:txBody>
      </p:sp>
      <p:graphicFrame>
        <p:nvGraphicFramePr>
          <p:cNvPr id="8" name="CasellaDiTesto 2">
            <a:extLst>
              <a:ext uri="{FF2B5EF4-FFF2-40B4-BE49-F238E27FC236}">
                <a16:creationId xmlns:a16="http://schemas.microsoft.com/office/drawing/2014/main" id="{437483E2-AE70-5C90-CD2C-2381371C6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958692"/>
              </p:ext>
            </p:extLst>
          </p:nvPr>
        </p:nvGraphicFramePr>
        <p:xfrm>
          <a:off x="323528" y="980728"/>
          <a:ext cx="8568952" cy="513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32C2D0FC-D351-E69E-71D8-6C0BD60CB0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195736" y="1340768"/>
            <a:ext cx="1008112" cy="1008112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AC225CD2-F02D-A2AA-629D-DC8E080C45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7544" y="1340768"/>
            <a:ext cx="1008112" cy="1008112"/>
          </a:xfrm>
          <a:prstGeom prst="rect">
            <a:avLst/>
          </a:prstGeom>
        </p:spPr>
      </p:pic>
      <p:pic>
        <p:nvPicPr>
          <p:cNvPr id="16" name="Immagine 15" descr="Immagine che contiene simbolo, design&#10;&#10;Descrizione generata automaticamente">
            <a:extLst>
              <a:ext uri="{FF2B5EF4-FFF2-40B4-BE49-F238E27FC236}">
                <a16:creationId xmlns:a16="http://schemas.microsoft.com/office/drawing/2014/main" id="{7F7CE0A5-5FC4-F7AC-C119-703FFA9762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812360" y="1276761"/>
            <a:ext cx="648072" cy="6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2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D7AACDA-E554-4834-9663-58A977FDD28E}"/>
              </a:ext>
            </a:extLst>
          </p:cNvPr>
          <p:cNvSpPr txBox="1">
            <a:spLocks/>
          </p:cNvSpPr>
          <p:nvPr/>
        </p:nvSpPr>
        <p:spPr>
          <a:xfrm>
            <a:off x="971600" y="137213"/>
            <a:ext cx="8208912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Cosa accade dopo la scuola media?</a:t>
            </a:r>
          </a:p>
        </p:txBody>
      </p:sp>
      <p:pic>
        <p:nvPicPr>
          <p:cNvPr id="3074" name="Picture 2" descr="Paura Cartoon">
            <a:extLst>
              <a:ext uri="{FF2B5EF4-FFF2-40B4-BE49-F238E27FC236}">
                <a16:creationId xmlns:a16="http://schemas.microsoft.com/office/drawing/2014/main" id="{ABDE0652-D325-4CC8-AF1B-DB4061EE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36482"/>
            <a:ext cx="2572680" cy="25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6194D7-0756-4770-9E93-11C860BFFB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EF54C52-7E12-4157-A2CA-1B1E809086D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CF5064A-03E0-4EA8-BFF5-F814AB737F0B}"/>
              </a:ext>
            </a:extLst>
          </p:cNvPr>
          <p:cNvSpPr/>
          <p:nvPr/>
        </p:nvSpPr>
        <p:spPr>
          <a:xfrm>
            <a:off x="1115616" y="4972987"/>
            <a:ext cx="7202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u="sng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Le pagelle di terza e quarta indicano la sperimentazione.</a:t>
            </a:r>
          </a:p>
        </p:txBody>
      </p:sp>
    </p:spTree>
    <p:extLst>
      <p:ext uri="{BB962C8B-B14F-4D97-AF65-F5344CB8AC3E}">
        <p14:creationId xmlns:p14="http://schemas.microsoft.com/office/powerpoint/2010/main" val="200610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56176" y="3068960"/>
            <a:ext cx="2526966" cy="2664296"/>
          </a:xfrm>
        </p:spPr>
        <p:txBody>
          <a:bodyPr/>
          <a:lstStyle/>
          <a:p>
            <a:pPr marL="101600" indent="0"/>
            <a:r>
              <a:rPr lang="it-CH" dirty="0">
                <a:latin typeface="Walter Turncoat" panose="020B0604020202020204" charset="0"/>
              </a:rPr>
              <a:t>Lettera inviata a fine 2024 alle aziende formatrici e alle associazioni professionali, a disposizione per le candidature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CH" smtClean="0"/>
              <a:pPr/>
              <a:t>6</a:t>
            </a:fld>
            <a:endParaRPr lang="it-CH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539552"/>
            <a:ext cx="6120680" cy="8208912"/>
          </a:xfrm>
          <a:prstGeom prst="rect">
            <a:avLst/>
          </a:prstGeom>
        </p:spPr>
      </p:pic>
      <p:pic>
        <p:nvPicPr>
          <p:cNvPr id="6" name="Immagine 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73A37F6-807E-C063-43EB-E5C86BEFC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84" y="1033052"/>
            <a:ext cx="2378264" cy="12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CH" smtClean="0"/>
              <a:pPr/>
              <a:t>7</a:t>
            </a:fld>
            <a:endParaRPr lang="it-CH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4"/>
          <a:stretch/>
        </p:blipFill>
        <p:spPr>
          <a:xfrm>
            <a:off x="1259632" y="152636"/>
            <a:ext cx="6444208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8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C45DB2C8-384F-43E3-801B-5584672BAF6F}"/>
              </a:ext>
            </a:extLst>
          </p:cNvPr>
          <p:cNvGrpSpPr/>
          <p:nvPr/>
        </p:nvGrpSpPr>
        <p:grpSpPr>
          <a:xfrm>
            <a:off x="1738097" y="332656"/>
            <a:ext cx="5989167" cy="1057212"/>
            <a:chOff x="396253" y="0"/>
            <a:chExt cx="5989167" cy="10572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Freccia a pentagono 6">
              <a:extLst>
                <a:ext uri="{FF2B5EF4-FFF2-40B4-BE49-F238E27FC236}">
                  <a16:creationId xmlns:a16="http://schemas.microsoft.com/office/drawing/2014/main" id="{3B29FB53-368F-4E2C-8132-A373B0398734}"/>
                </a:ext>
              </a:extLst>
            </p:cNvPr>
            <p:cNvSpPr/>
            <p:nvPr/>
          </p:nvSpPr>
          <p:spPr>
            <a:xfrm rot="10800000">
              <a:off x="396253" y="0"/>
              <a:ext cx="5989167" cy="1057212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CH"/>
            </a:p>
          </p:txBody>
        </p:sp>
        <p:sp>
          <p:nvSpPr>
            <p:cNvPr id="8" name="Freccia a pentagono 4">
              <a:extLst>
                <a:ext uri="{FF2B5EF4-FFF2-40B4-BE49-F238E27FC236}">
                  <a16:creationId xmlns:a16="http://schemas.microsoft.com/office/drawing/2014/main" id="{D48E2825-201F-4DC4-834B-B5863F3443BE}"/>
                </a:ext>
              </a:extLst>
            </p:cNvPr>
            <p:cNvSpPr txBox="1"/>
            <p:nvPr/>
          </p:nvSpPr>
          <p:spPr>
            <a:xfrm>
              <a:off x="660556" y="144016"/>
              <a:ext cx="5724864" cy="9131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6201" tIns="118110" rIns="220472" bIns="118110" numCol="1" spcCol="127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100" b="1" kern="1200" dirty="0"/>
                <a:t>Scuola SSPSS</a:t>
              </a:r>
            </a:p>
          </p:txBody>
        </p:sp>
      </p:grpSp>
      <p:sp>
        <p:nvSpPr>
          <p:cNvPr id="6" name="Ovale 5">
            <a:extLst>
              <a:ext uri="{FF2B5EF4-FFF2-40B4-BE49-F238E27FC236}">
                <a16:creationId xmlns:a16="http://schemas.microsoft.com/office/drawing/2014/main" id="{CA11FF79-9F0B-4482-B52E-90B602045A30}"/>
              </a:ext>
            </a:extLst>
          </p:cNvPr>
          <p:cNvSpPr/>
          <p:nvPr/>
        </p:nvSpPr>
        <p:spPr>
          <a:xfrm>
            <a:off x="1187624" y="332656"/>
            <a:ext cx="1057212" cy="1057212"/>
          </a:xfrm>
          <a:prstGeom prst="ellipse">
            <a:avLst/>
          </a:prstGeo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CH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4014021-65A3-B5D1-F62C-A57F2DE37120}"/>
              </a:ext>
            </a:extLst>
          </p:cNvPr>
          <p:cNvSpPr/>
          <p:nvPr/>
        </p:nvSpPr>
        <p:spPr>
          <a:xfrm>
            <a:off x="1363849" y="1701766"/>
            <a:ext cx="641630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Massimo </a:t>
            </a:r>
            <a:r>
              <a:rPr lang="it-IT" sz="3200" b="0" cap="none" spc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Genasci</a:t>
            </a:r>
            <a:r>
              <a:rPr lang="it-IT" sz="32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Borgna UOSP 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361D86-3DDE-4A16-B501-B9C4A233B23D}"/>
              </a:ext>
            </a:extLst>
          </p:cNvPr>
          <p:cNvSpPr txBox="1"/>
          <p:nvPr/>
        </p:nvSpPr>
        <p:spPr>
          <a:xfrm>
            <a:off x="1547664" y="2852936"/>
            <a:ext cx="6048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Percorsi:</a:t>
            </a:r>
          </a:p>
          <a:p>
            <a:r>
              <a:rPr lang="it-IT" dirty="0"/>
              <a:t>-        AFC+MP: requisiti MP1</a:t>
            </a:r>
          </a:p>
          <a:p>
            <a:r>
              <a:rPr lang="it-IT" dirty="0"/>
              <a:t>-        Maturità specializzata: requisiti MP1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Graduatoria:</a:t>
            </a:r>
          </a:p>
          <a:p>
            <a:r>
              <a:rPr lang="it-IT" dirty="0"/>
              <a:t>-       </a:t>
            </a:r>
            <a:r>
              <a:rPr lang="it-IT" b="1" dirty="0"/>
              <a:t> Media di almeno 4,65 </a:t>
            </a:r>
            <a:r>
              <a:rPr lang="it-IT" dirty="0"/>
              <a:t>vanno in graduatoria come gli allievi con livelli AA</a:t>
            </a:r>
          </a:p>
          <a:p>
            <a:r>
              <a:rPr lang="it-IT" dirty="0"/>
              <a:t>-        </a:t>
            </a:r>
            <a:r>
              <a:rPr lang="it-IT" b="1" dirty="0"/>
              <a:t>Media tra il 4,44 e il 4,64 </a:t>
            </a:r>
            <a:r>
              <a:rPr lang="it-IT" dirty="0"/>
              <a:t>vanno in graduatoria come gli allievi con i livelli AB</a:t>
            </a:r>
          </a:p>
        </p:txBody>
      </p:sp>
    </p:spTree>
    <p:extLst>
      <p:ext uri="{BB962C8B-B14F-4D97-AF65-F5344CB8AC3E}">
        <p14:creationId xmlns:p14="http://schemas.microsoft.com/office/powerpoint/2010/main" val="2104808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08E44D5-CA30-1DC9-D724-069D8709A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5" t="45816" r="14563" b="17927"/>
          <a:stretch/>
        </p:blipFill>
        <p:spPr>
          <a:xfrm>
            <a:off x="245725" y="2352811"/>
            <a:ext cx="8652550" cy="323642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C7ED017-26F4-A574-1870-EE606DC839F3}"/>
              </a:ext>
            </a:extLst>
          </p:cNvPr>
          <p:cNvSpPr/>
          <p:nvPr/>
        </p:nvSpPr>
        <p:spPr>
          <a:xfrm>
            <a:off x="282431" y="3501007"/>
            <a:ext cx="8610049" cy="1512169"/>
          </a:xfrm>
          <a:prstGeom prst="rect">
            <a:avLst/>
          </a:prstGeom>
          <a:solidFill>
            <a:srgbClr val="CC9B00">
              <a:alpha val="20000"/>
            </a:srgbClr>
          </a:solidFill>
          <a:effectLst>
            <a:outerShdw blurRad="50800" dist="50800" dir="5400000" algn="ctr" rotWithShape="0">
              <a:srgbClr val="FFC000">
                <a:alpha val="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58DF14B-E0B0-47BB-84B7-FEBED34D47B7}"/>
              </a:ext>
            </a:extLst>
          </p:cNvPr>
          <p:cNvGrpSpPr/>
          <p:nvPr/>
        </p:nvGrpSpPr>
        <p:grpSpPr>
          <a:xfrm>
            <a:off x="1738097" y="404664"/>
            <a:ext cx="5989167" cy="1057212"/>
            <a:chOff x="396253" y="0"/>
            <a:chExt cx="5989167" cy="10572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Freccia a pentagono 9">
              <a:extLst>
                <a:ext uri="{FF2B5EF4-FFF2-40B4-BE49-F238E27FC236}">
                  <a16:creationId xmlns:a16="http://schemas.microsoft.com/office/drawing/2014/main" id="{5FC13192-024C-4F7B-BC4D-B2D7C9165EF6}"/>
                </a:ext>
              </a:extLst>
            </p:cNvPr>
            <p:cNvSpPr/>
            <p:nvPr/>
          </p:nvSpPr>
          <p:spPr>
            <a:xfrm rot="10800000">
              <a:off x="396253" y="0"/>
              <a:ext cx="5989167" cy="1057212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CH"/>
            </a:p>
          </p:txBody>
        </p:sp>
        <p:sp>
          <p:nvSpPr>
            <p:cNvPr id="11" name="Freccia a pentagono 4">
              <a:extLst>
                <a:ext uri="{FF2B5EF4-FFF2-40B4-BE49-F238E27FC236}">
                  <a16:creationId xmlns:a16="http://schemas.microsoft.com/office/drawing/2014/main" id="{11B0BE64-CE6A-4332-9BC5-D3962E077359}"/>
                </a:ext>
              </a:extLst>
            </p:cNvPr>
            <p:cNvSpPr txBox="1"/>
            <p:nvPr/>
          </p:nvSpPr>
          <p:spPr>
            <a:xfrm rot="21600000">
              <a:off x="660556" y="0"/>
              <a:ext cx="5724864" cy="1057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6201" tIns="118110" rIns="220472" bIns="118110" numCol="1" spcCol="127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100" b="1" kern="1200" dirty="0"/>
                <a:t>Licei e SCC Bellinzona</a:t>
              </a:r>
            </a:p>
          </p:txBody>
        </p:sp>
      </p:grpSp>
      <p:sp>
        <p:nvSpPr>
          <p:cNvPr id="8" name="Ovale 7">
            <a:extLst>
              <a:ext uri="{FF2B5EF4-FFF2-40B4-BE49-F238E27FC236}">
                <a16:creationId xmlns:a16="http://schemas.microsoft.com/office/drawing/2014/main" id="{5D5C7D6A-59F2-4C98-9010-9F30AD40582F}"/>
              </a:ext>
            </a:extLst>
          </p:cNvPr>
          <p:cNvSpPr/>
          <p:nvPr/>
        </p:nvSpPr>
        <p:spPr>
          <a:xfrm>
            <a:off x="1115616" y="404664"/>
            <a:ext cx="1057212" cy="1057212"/>
          </a:xfrm>
          <a:prstGeom prst="ellipse">
            <a:avLst/>
          </a:prstGeo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CH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1FF16BF-2E2A-9221-3D44-30E07FEF3C8F}"/>
              </a:ext>
            </a:extLst>
          </p:cNvPr>
          <p:cNvSpPr/>
          <p:nvPr/>
        </p:nvSpPr>
        <p:spPr>
          <a:xfrm>
            <a:off x="2223724" y="2049919"/>
            <a:ext cx="5282215" cy="5601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Decreto </a:t>
            </a:r>
            <a:r>
              <a:rPr lang="it-IT" sz="3200" b="0" cap="none" spc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esecut</a:t>
            </a:r>
            <a:r>
              <a:rPr lang="it-IT" sz="32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it-IT" sz="3200" b="0" cap="none" spc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CdiS</a:t>
            </a:r>
            <a:r>
              <a:rPr lang="it-IT" sz="32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24.03.23</a:t>
            </a:r>
          </a:p>
        </p:txBody>
      </p:sp>
    </p:spTree>
    <p:extLst>
      <p:ext uri="{BB962C8B-B14F-4D97-AF65-F5344CB8AC3E}">
        <p14:creationId xmlns:p14="http://schemas.microsoft.com/office/powerpoint/2010/main" val="3308282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438A68D72DE148A09903555D842348" ma:contentTypeVersion="1" ma:contentTypeDescription="Creare un nuovo documento." ma:contentTypeScope="" ma:versionID="d5504169a15368883e274d21b66c7395">
  <xsd:schema xmlns:xsd="http://www.w3.org/2001/XMLSchema" xmlns:xs="http://www.w3.org/2001/XMLSchema" xmlns:p="http://schemas.microsoft.com/office/2006/metadata/properties" xmlns:ns2="b30fea3f-fbc0-4ee8-93b0-0c82c77b487e" targetNamespace="http://schemas.microsoft.com/office/2006/metadata/properties" ma:root="true" ma:fieldsID="563185b981b53b808a20faf2d41ac3c2" ns2:_="">
    <xsd:import namespace="b30fea3f-fbc0-4ee8-93b0-0c82c77b487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fea3f-fbc0-4ee8-93b0-0c82c77b487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b43df99-a144-42ac-bc18-b884e9b983b8}" ma:internalName="TaxCatchAll" ma:showField="CatchAllData" ma:web="b30fea3f-fbc0-4ee8-93b0-0c82c77b48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cb43df99-a144-42ac-bc18-b884e9b983b8}" ma:internalName="TaxCatchAllLabel" ma:readOnly="true" ma:showField="CatchAllDataLabel" ma:web="b30fea3f-fbc0-4ee8-93b0-0c82c77b48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0fea3f-fbc0-4ee8-93b0-0c82c77b487e"/>
  </documentManagement>
</p:properties>
</file>

<file path=customXml/itemProps1.xml><?xml version="1.0" encoding="utf-8"?>
<ds:datastoreItem xmlns:ds="http://schemas.openxmlformats.org/officeDocument/2006/customXml" ds:itemID="{ABAFE7F5-5903-4023-AF07-81DA35AA7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fea3f-fbc0-4ee8-93b0-0c82c77b48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33163F-2A4E-4C32-AEA8-9ED205074F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A1BDF2-27C3-456F-A59F-0018F358D81B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b30fea3f-fbc0-4ee8-93b0-0c82c77b487e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525</Words>
  <Application>Microsoft Office PowerPoint</Application>
  <PresentationFormat>Presentazione su schermo (4:3)</PresentationFormat>
  <Paragraphs>75</Paragraphs>
  <Slides>16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Stencil</vt:lpstr>
      <vt:lpstr>Times New Roman</vt:lpstr>
      <vt:lpstr>Walter Turncoat</vt:lpstr>
      <vt:lpstr>Tema di Office</vt:lpstr>
      <vt:lpstr>SM Bellinzona2 (ti.ch)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Buona serata a tutti ….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Direttore</dc:creator>
  <cp:lastModifiedBy>Carla Stockar</cp:lastModifiedBy>
  <cp:revision>424</cp:revision>
  <cp:lastPrinted>2024-11-28T15:19:55Z</cp:lastPrinted>
  <dcterms:created xsi:type="dcterms:W3CDTF">2009-03-31T06:57:48Z</dcterms:created>
  <dcterms:modified xsi:type="dcterms:W3CDTF">2024-11-30T12:42:24Z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0x010100E2438A68D72DE148A09903555D842348</vt:lpwstr>
  </property>
</Properties>
</file>