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91" r:id="rId4"/>
    <p:sldId id="268" r:id="rId5"/>
    <p:sldId id="259" r:id="rId6"/>
    <p:sldId id="260" r:id="rId7"/>
    <p:sldId id="269" r:id="rId8"/>
    <p:sldId id="261" r:id="rId9"/>
    <p:sldId id="262" r:id="rId10"/>
    <p:sldId id="263" r:id="rId11"/>
    <p:sldId id="265" r:id="rId12"/>
    <p:sldId id="35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enighetti Carla" userId="2b238301-28b0-45be-965f-167f3b678442" providerId="ADAL" clId="{2C94A1D4-51AA-4322-9126-D6CED88EBD21}"/>
    <pc:docChg chg="custSel delSld modSld">
      <pc:chgData name="Domenighetti Carla" userId="2b238301-28b0-45be-965f-167f3b678442" providerId="ADAL" clId="{2C94A1D4-51AA-4322-9126-D6CED88EBD21}" dt="2026-05-11T14:48:49.220" v="947" actId="1036"/>
      <pc:docMkLst>
        <pc:docMk/>
      </pc:docMkLst>
      <pc:sldChg chg="modSp mod">
        <pc:chgData name="Domenighetti Carla" userId="2b238301-28b0-45be-965f-167f3b678442" providerId="ADAL" clId="{2C94A1D4-51AA-4322-9126-D6CED88EBD21}" dt="2026-04-29T08:30:48.071" v="175" actId="1036"/>
        <pc:sldMkLst>
          <pc:docMk/>
          <pc:sldMk cId="0" sldId="256"/>
        </pc:sldMkLst>
        <pc:spChg chg="mod">
          <ac:chgData name="Domenighetti Carla" userId="2b238301-28b0-45be-965f-167f3b678442" providerId="ADAL" clId="{2C94A1D4-51AA-4322-9126-D6CED88EBD21}" dt="2026-04-29T08:30:41.715" v="147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Domenighetti Carla" userId="2b238301-28b0-45be-965f-167f3b678442" providerId="ADAL" clId="{2C94A1D4-51AA-4322-9126-D6CED88EBD21}" dt="2026-04-29T08:30:48.071" v="175" actId="1036"/>
          <ac:spMkLst>
            <pc:docMk/>
            <pc:sldMk cId="0" sldId="256"/>
            <ac:spMk id="4" creationId="{00000000-0000-0000-0000-000000000000}"/>
          </ac:spMkLst>
        </pc:spChg>
      </pc:sldChg>
      <pc:sldChg chg="delSp modSp mod">
        <pc:chgData name="Domenighetti Carla" userId="2b238301-28b0-45be-965f-167f3b678442" providerId="ADAL" clId="{2C94A1D4-51AA-4322-9126-D6CED88EBD21}" dt="2026-05-11T12:11:37.083" v="249" actId="478"/>
        <pc:sldMkLst>
          <pc:docMk/>
          <pc:sldMk cId="0" sldId="258"/>
        </pc:sldMkLst>
        <pc:spChg chg="mod">
          <ac:chgData name="Domenighetti Carla" userId="2b238301-28b0-45be-965f-167f3b678442" providerId="ADAL" clId="{2C94A1D4-51AA-4322-9126-D6CED88EBD21}" dt="2026-05-11T12:08:57.925" v="176" actId="20577"/>
          <ac:spMkLst>
            <pc:docMk/>
            <pc:sldMk cId="0" sldId="258"/>
            <ac:spMk id="7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37.083" v="249" actId="478"/>
          <ac:picMkLst>
            <pc:docMk/>
            <pc:sldMk cId="0" sldId="258"/>
            <ac:picMk id="9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2:21:54.942" v="757" actId="20577"/>
        <pc:sldMkLst>
          <pc:docMk/>
          <pc:sldMk cId="0" sldId="259"/>
        </pc:sldMkLst>
        <pc:spChg chg="mod">
          <ac:chgData name="Domenighetti Carla" userId="2b238301-28b0-45be-965f-167f3b678442" providerId="ADAL" clId="{2C94A1D4-51AA-4322-9126-D6CED88EBD21}" dt="2026-05-11T12:21:54.942" v="757" actId="20577"/>
          <ac:spMkLst>
            <pc:docMk/>
            <pc:sldMk cId="0" sldId="259"/>
            <ac:spMk id="4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30.987" v="247" actId="478"/>
          <ac:picMkLst>
            <pc:docMk/>
            <pc:sldMk cId="0" sldId="259"/>
            <ac:picMk id="6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2:22:04.925" v="758" actId="20577"/>
        <pc:sldMkLst>
          <pc:docMk/>
          <pc:sldMk cId="0" sldId="260"/>
        </pc:sldMkLst>
        <pc:spChg chg="mod">
          <ac:chgData name="Domenighetti Carla" userId="2b238301-28b0-45be-965f-167f3b678442" providerId="ADAL" clId="{2C94A1D4-51AA-4322-9126-D6CED88EBD21}" dt="2026-05-11T12:22:04.925" v="758" actId="20577"/>
          <ac:spMkLst>
            <pc:docMk/>
            <pc:sldMk cId="0" sldId="260"/>
            <ac:spMk id="4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28.052" v="246" actId="478"/>
          <ac:picMkLst>
            <pc:docMk/>
            <pc:sldMk cId="0" sldId="260"/>
            <ac:picMk id="6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4:48:49.220" v="947" actId="1036"/>
        <pc:sldMkLst>
          <pc:docMk/>
          <pc:sldMk cId="0" sldId="261"/>
        </pc:sldMkLst>
        <pc:spChg chg="mod">
          <ac:chgData name="Domenighetti Carla" userId="2b238301-28b0-45be-965f-167f3b678442" providerId="ADAL" clId="{2C94A1D4-51AA-4322-9126-D6CED88EBD21}" dt="2026-05-11T14:48:49.220" v="947" actId="103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omenighetti Carla" userId="2b238301-28b0-45be-965f-167f3b678442" providerId="ADAL" clId="{2C94A1D4-51AA-4322-9126-D6CED88EBD21}" dt="2026-05-11T14:48:49.220" v="947" actId="1036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Domenighetti Carla" userId="2b238301-28b0-45be-965f-167f3b678442" providerId="ADAL" clId="{2C94A1D4-51AA-4322-9126-D6CED88EBD21}" dt="2026-05-11T12:15:59.659" v="366" actId="478"/>
          <ac:spMkLst>
            <pc:docMk/>
            <pc:sldMk cId="0" sldId="261"/>
            <ac:spMk id="11" creationId="{BD212D14-0CD8-218D-CAE0-842220BCF7AC}"/>
          </ac:spMkLst>
        </pc:spChg>
        <pc:spChg chg="del mod">
          <ac:chgData name="Domenighetti Carla" userId="2b238301-28b0-45be-965f-167f3b678442" providerId="ADAL" clId="{2C94A1D4-51AA-4322-9126-D6CED88EBD21}" dt="2026-05-11T14:48:40.324" v="904" actId="478"/>
          <ac:spMkLst>
            <pc:docMk/>
            <pc:sldMk cId="0" sldId="261"/>
            <ac:spMk id="12" creationId="{28C46D6D-FC46-7712-1078-F3AE6D2B094B}"/>
          </ac:spMkLst>
        </pc:spChg>
        <pc:picChg chg="del">
          <ac:chgData name="Domenighetti Carla" userId="2b238301-28b0-45be-965f-167f3b678442" providerId="ADAL" clId="{2C94A1D4-51AA-4322-9126-D6CED88EBD21}" dt="2026-05-11T12:11:22.362" v="244" actId="478"/>
          <ac:picMkLst>
            <pc:docMk/>
            <pc:sldMk cId="0" sldId="261"/>
            <ac:picMk id="9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2:17:08.560" v="500" actId="20577"/>
        <pc:sldMkLst>
          <pc:docMk/>
          <pc:sldMk cId="0" sldId="262"/>
        </pc:sldMkLst>
        <pc:spChg chg="mod">
          <ac:chgData name="Domenighetti Carla" userId="2b238301-28b0-45be-965f-167f3b678442" providerId="ADAL" clId="{2C94A1D4-51AA-4322-9126-D6CED88EBD21}" dt="2026-05-11T12:16:59.434" v="484" actId="6549"/>
          <ac:spMkLst>
            <pc:docMk/>
            <pc:sldMk cId="0" sldId="262"/>
            <ac:spMk id="5" creationId="{00000000-0000-0000-0000-000000000000}"/>
          </ac:spMkLst>
        </pc:spChg>
        <pc:spChg chg="mod">
          <ac:chgData name="Domenighetti Carla" userId="2b238301-28b0-45be-965f-167f3b678442" providerId="ADAL" clId="{2C94A1D4-51AA-4322-9126-D6CED88EBD21}" dt="2026-05-11T12:17:08.560" v="500" actId="20577"/>
          <ac:spMkLst>
            <pc:docMk/>
            <pc:sldMk cId="0" sldId="262"/>
            <ac:spMk id="7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19.522" v="243" actId="478"/>
          <ac:picMkLst>
            <pc:docMk/>
            <pc:sldMk cId="0" sldId="262"/>
            <ac:picMk id="9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4:27:23.663" v="903" actId="6549"/>
        <pc:sldMkLst>
          <pc:docMk/>
          <pc:sldMk cId="0" sldId="263"/>
        </pc:sldMkLst>
        <pc:spChg chg="mod">
          <ac:chgData name="Domenighetti Carla" userId="2b238301-28b0-45be-965f-167f3b678442" providerId="ADAL" clId="{2C94A1D4-51AA-4322-9126-D6CED88EBD21}" dt="2026-05-11T14:27:23.663" v="903" actId="6549"/>
          <ac:spMkLst>
            <pc:docMk/>
            <pc:sldMk cId="0" sldId="263"/>
            <ac:spMk id="4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17.067" v="242" actId="478"/>
          <ac:picMkLst>
            <pc:docMk/>
            <pc:sldMk cId="0" sldId="263"/>
            <ac:picMk id="6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2:20:54.810" v="651" actId="1038"/>
        <pc:sldMkLst>
          <pc:docMk/>
          <pc:sldMk cId="0" sldId="265"/>
        </pc:sldMkLst>
        <pc:spChg chg="mod">
          <ac:chgData name="Domenighetti Carla" userId="2b238301-28b0-45be-965f-167f3b678442" providerId="ADAL" clId="{2C94A1D4-51AA-4322-9126-D6CED88EBD21}" dt="2026-05-11T12:20:54.810" v="651" actId="1038"/>
          <ac:spMkLst>
            <pc:docMk/>
            <pc:sldMk cId="0" sldId="265"/>
            <ac:spMk id="3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11:11.642" v="240" actId="478"/>
          <ac:picMkLst>
            <pc:docMk/>
            <pc:sldMk cId="0" sldId="265"/>
            <ac:picMk id="9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2:21:13.434" v="673" actId="478"/>
        <pc:sldMkLst>
          <pc:docMk/>
          <pc:sldMk cId="0" sldId="266"/>
        </pc:sldMkLst>
        <pc:spChg chg="mod">
          <ac:chgData name="Domenighetti Carla" userId="2b238301-28b0-45be-965f-167f3b678442" providerId="ADAL" clId="{2C94A1D4-51AA-4322-9126-D6CED88EBD21}" dt="2026-05-11T12:21:08.995" v="672" actId="20577"/>
          <ac:spMkLst>
            <pc:docMk/>
            <pc:sldMk cId="0" sldId="266"/>
            <ac:spMk id="3" creationId="{00000000-0000-0000-0000-000000000000}"/>
          </ac:spMkLst>
        </pc:spChg>
        <pc:picChg chg="del">
          <ac:chgData name="Domenighetti Carla" userId="2b238301-28b0-45be-965f-167f3b678442" providerId="ADAL" clId="{2C94A1D4-51AA-4322-9126-D6CED88EBD21}" dt="2026-05-11T12:21:13.434" v="673" actId="478"/>
          <ac:picMkLst>
            <pc:docMk/>
            <pc:sldMk cId="0" sldId="266"/>
            <ac:picMk id="6" creationId="{00000000-0000-0000-0000-000000000000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4:24:21.233" v="805" actId="20577"/>
        <pc:sldMkLst>
          <pc:docMk/>
          <pc:sldMk cId="3829140009" sldId="268"/>
        </pc:sldMkLst>
        <pc:graphicFrameChg chg="modGraphic">
          <ac:chgData name="Domenighetti Carla" userId="2b238301-28b0-45be-965f-167f3b678442" providerId="ADAL" clId="{2C94A1D4-51AA-4322-9126-D6CED88EBD21}" dt="2026-05-11T14:24:21.233" v="805" actId="20577"/>
          <ac:graphicFrameMkLst>
            <pc:docMk/>
            <pc:sldMk cId="3829140009" sldId="268"/>
            <ac:graphicFrameMk id="8" creationId="{AB79C351-D4CE-4FC0-9629-4BB1EB3FD8A7}"/>
          </ac:graphicFrameMkLst>
        </pc:graphicFrameChg>
        <pc:picChg chg="del">
          <ac:chgData name="Domenighetti Carla" userId="2b238301-28b0-45be-965f-167f3b678442" providerId="ADAL" clId="{2C94A1D4-51AA-4322-9126-D6CED88EBD21}" dt="2026-05-11T12:11:33.827" v="248" actId="478"/>
          <ac:picMkLst>
            <pc:docMk/>
            <pc:sldMk cId="3829140009" sldId="268"/>
            <ac:picMk id="6" creationId="{F49A17A2-1B80-A07F-F241-61B19716A7BC}"/>
          </ac:picMkLst>
        </pc:picChg>
      </pc:sldChg>
      <pc:sldChg chg="delSp modSp mod">
        <pc:chgData name="Domenighetti Carla" userId="2b238301-28b0-45be-965f-167f3b678442" providerId="ADAL" clId="{2C94A1D4-51AA-4322-9126-D6CED88EBD21}" dt="2026-05-11T14:26:40.908" v="901" actId="20577"/>
        <pc:sldMkLst>
          <pc:docMk/>
          <pc:sldMk cId="649583847" sldId="269"/>
        </pc:sldMkLst>
        <pc:spChg chg="mod">
          <ac:chgData name="Domenighetti Carla" userId="2b238301-28b0-45be-965f-167f3b678442" providerId="ADAL" clId="{2C94A1D4-51AA-4322-9126-D6CED88EBD21}" dt="2026-05-11T14:26:40.908" v="901" actId="20577"/>
          <ac:spMkLst>
            <pc:docMk/>
            <pc:sldMk cId="649583847" sldId="269"/>
            <ac:spMk id="4" creationId="{E2564FBF-5B94-8108-C0C1-F69C6AF23748}"/>
          </ac:spMkLst>
        </pc:spChg>
        <pc:picChg chg="del">
          <ac:chgData name="Domenighetti Carla" userId="2b238301-28b0-45be-965f-167f3b678442" providerId="ADAL" clId="{2C94A1D4-51AA-4322-9126-D6CED88EBD21}" dt="2026-05-11T12:11:25.587" v="245" actId="478"/>
          <ac:picMkLst>
            <pc:docMk/>
            <pc:sldMk cId="649583847" sldId="269"/>
            <ac:picMk id="6" creationId="{A453F4BE-4190-2F06-5334-CE47619BEB14}"/>
          </ac:picMkLst>
        </pc:picChg>
        <pc:picChg chg="mod">
          <ac:chgData name="Domenighetti Carla" userId="2b238301-28b0-45be-965f-167f3b678442" providerId="ADAL" clId="{2C94A1D4-51AA-4322-9126-D6CED88EBD21}" dt="2026-05-11T12:09:50.693" v="193" actId="1076"/>
          <ac:picMkLst>
            <pc:docMk/>
            <pc:sldMk cId="649583847" sldId="269"/>
            <ac:picMk id="9" creationId="{46FCA8C0-F2C4-CB52-7CE8-6EC13CDCBC46}"/>
          </ac:picMkLst>
        </pc:picChg>
      </pc:sldChg>
      <pc:sldChg chg="modSp mod">
        <pc:chgData name="Domenighetti Carla" userId="2b238301-28b0-45be-965f-167f3b678442" providerId="ADAL" clId="{2C94A1D4-51AA-4322-9126-D6CED88EBD21}" dt="2026-05-11T12:12:51.909" v="252" actId="207"/>
        <pc:sldMkLst>
          <pc:docMk/>
          <pc:sldMk cId="1551965631" sldId="291"/>
        </pc:sldMkLst>
        <pc:graphicFrameChg chg="modGraphic">
          <ac:chgData name="Domenighetti Carla" userId="2b238301-28b0-45be-965f-167f3b678442" providerId="ADAL" clId="{2C94A1D4-51AA-4322-9126-D6CED88EBD21}" dt="2026-05-11T12:12:51.909" v="252" actId="207"/>
          <ac:graphicFrameMkLst>
            <pc:docMk/>
            <pc:sldMk cId="1551965631" sldId="291"/>
            <ac:graphicFrameMk id="30843" creationId="{00000000-0000-0000-0000-000000000000}"/>
          </ac:graphicFrameMkLst>
        </pc:graphicFrameChg>
      </pc:sldChg>
      <pc:sldChg chg="delSp mod">
        <pc:chgData name="Domenighetti Carla" userId="2b238301-28b0-45be-965f-167f3b678442" providerId="ADAL" clId="{2C94A1D4-51AA-4322-9126-D6CED88EBD21}" dt="2026-05-11T12:11:08.048" v="239" actId="478"/>
        <pc:sldMkLst>
          <pc:docMk/>
          <pc:sldMk cId="899321383" sldId="358"/>
        </pc:sldMkLst>
        <pc:picChg chg="del">
          <ac:chgData name="Domenighetti Carla" userId="2b238301-28b0-45be-965f-167f3b678442" providerId="ADAL" clId="{2C94A1D4-51AA-4322-9126-D6CED88EBD21}" dt="2026-05-11T12:11:08.048" v="239" actId="478"/>
          <ac:picMkLst>
            <pc:docMk/>
            <pc:sldMk cId="899321383" sldId="358"/>
            <ac:picMk id="9" creationId="{266C6DD0-DE36-ACC6-0F05-5156FC0E9CA6}"/>
          </ac:picMkLst>
        </pc:picChg>
      </pc:sldChg>
      <pc:sldChg chg="delSp modSp del mod">
        <pc:chgData name="Domenighetti Carla" userId="2b238301-28b0-45be-965f-167f3b678442" providerId="ADAL" clId="{2C94A1D4-51AA-4322-9126-D6CED88EBD21}" dt="2026-05-11T12:20:09.698" v="622" actId="47"/>
        <pc:sldMkLst>
          <pc:docMk/>
          <pc:sldMk cId="780933897" sldId="359"/>
        </pc:sldMkLst>
        <pc:spChg chg="mod">
          <ac:chgData name="Domenighetti Carla" userId="2b238301-28b0-45be-965f-167f3b678442" providerId="ADAL" clId="{2C94A1D4-51AA-4322-9126-D6CED88EBD21}" dt="2026-05-11T12:18:57.975" v="616" actId="20577"/>
          <ac:spMkLst>
            <pc:docMk/>
            <pc:sldMk cId="780933897" sldId="359"/>
            <ac:spMk id="9" creationId="{4A83FA46-86F6-6B46-7BEA-A4F0B0F67BBA}"/>
          </ac:spMkLst>
        </pc:spChg>
        <pc:picChg chg="del">
          <ac:chgData name="Domenighetti Carla" userId="2b238301-28b0-45be-965f-167f3b678442" providerId="ADAL" clId="{2C94A1D4-51AA-4322-9126-D6CED88EBD21}" dt="2026-05-11T12:11:14.421" v="241" actId="478"/>
          <ac:picMkLst>
            <pc:docMk/>
            <pc:sldMk cId="780933897" sldId="359"/>
            <ac:picMk id="6" creationId="{15A3BD6C-D4E7-1A86-AE61-FCC9B8B36944}"/>
          </ac:picMkLst>
        </pc:picChg>
      </pc:sldChg>
    </pc:docChg>
  </pc:docChgLst>
  <pc:docChgLst>
    <pc:chgData name="Domenighetti Carla" userId="S::ooa067@edu.ti.ch::2b238301-28b0-45be-965f-167f3b678442" providerId="AD" clId="Web-{73DC7033-AFC9-3E52-336C-77805FED3E76}"/>
    <pc:docChg chg="addSld delSld modSld sldOrd">
      <pc:chgData name="Domenighetti Carla" userId="S::ooa067@edu.ti.ch::2b238301-28b0-45be-965f-167f3b678442" providerId="AD" clId="Web-{73DC7033-AFC9-3E52-336C-77805FED3E76}" dt="2026-04-29T07:35:58.750" v="975"/>
      <pc:docMkLst>
        <pc:docMk/>
      </pc:docMkLst>
      <pc:sldChg chg="delSp modSp">
        <pc:chgData name="Domenighetti Carla" userId="S::ooa067@edu.ti.ch::2b238301-28b0-45be-965f-167f3b678442" providerId="AD" clId="Web-{73DC7033-AFC9-3E52-336C-77805FED3E76}" dt="2026-04-29T07:34:22.742" v="955"/>
        <pc:sldMkLst>
          <pc:docMk/>
          <pc:sldMk cId="0" sldId="256"/>
        </pc:sldMkLst>
        <pc:spChg chg="mod">
          <ac:chgData name="Domenighetti Carla" userId="S::ooa067@edu.ti.ch::2b238301-28b0-45be-965f-167f3b678442" providerId="AD" clId="Web-{73DC7033-AFC9-3E52-336C-77805FED3E76}" dt="2026-04-29T07:03:14.683" v="33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Domenighetti Carla" userId="S::ooa067@edu.ti.ch::2b238301-28b0-45be-965f-167f3b678442" providerId="AD" clId="Web-{73DC7033-AFC9-3E52-336C-77805FED3E76}" dt="2026-04-29T07:03:30.012" v="63" actId="20577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4:22.742" v="955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Domenighetti Carla" userId="S::ooa067@edu.ti.ch::2b238301-28b0-45be-965f-167f3b678442" providerId="AD" clId="Web-{73DC7033-AFC9-3E52-336C-77805FED3E76}" dt="2026-04-29T07:05:57.751" v="64"/>
        <pc:sldMkLst>
          <pc:docMk/>
          <pc:sldMk cId="0" sldId="257"/>
        </pc:sldMkLst>
      </pc:sldChg>
      <pc:sldChg chg="delSp modSp">
        <pc:chgData name="Domenighetti Carla" userId="S::ooa067@edu.ti.ch::2b238301-28b0-45be-965f-167f3b678442" providerId="AD" clId="Web-{73DC7033-AFC9-3E52-336C-77805FED3E76}" dt="2026-04-29T07:34:32.025" v="958"/>
        <pc:sldMkLst>
          <pc:docMk/>
          <pc:sldMk cId="0" sldId="258"/>
        </pc:sldMkLst>
        <pc:spChg chg="mod">
          <ac:chgData name="Domenighetti Carla" userId="S::ooa067@edu.ti.ch::2b238301-28b0-45be-965f-167f3b678442" providerId="AD" clId="Web-{73DC7033-AFC9-3E52-336C-77805FED3E76}" dt="2026-04-29T07:06:37.471" v="80" actId="20577"/>
          <ac:spMkLst>
            <pc:docMk/>
            <pc:sldMk cId="0" sldId="258"/>
            <ac:spMk id="5" creationId="{00000000-0000-0000-0000-000000000000}"/>
          </ac:spMkLst>
        </pc:spChg>
        <pc:spChg chg="mod">
          <ac:chgData name="Domenighetti Carla" userId="S::ooa067@edu.ti.ch::2b238301-28b0-45be-965f-167f3b678442" providerId="AD" clId="Web-{73DC7033-AFC9-3E52-336C-77805FED3E76}" dt="2026-04-29T07:08:02.863" v="93" actId="14100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4:32.025" v="958"/>
          <ac:spMkLst>
            <pc:docMk/>
            <pc:sldMk cId="0" sldId="258"/>
            <ac:spMk id="8" creationId="{00000000-0000-0000-0000-000000000000}"/>
          </ac:spMkLst>
        </pc:spChg>
      </pc:sldChg>
      <pc:sldChg chg="delSp modSp">
        <pc:chgData name="Domenighetti Carla" userId="S::ooa067@edu.ti.ch::2b238301-28b0-45be-965f-167f3b678442" providerId="AD" clId="Web-{73DC7033-AFC9-3E52-336C-77805FED3E76}" dt="2026-04-29T07:34:49.026" v="960"/>
        <pc:sldMkLst>
          <pc:docMk/>
          <pc:sldMk cId="0" sldId="259"/>
        </pc:sldMkLst>
        <pc:spChg chg="mod">
          <ac:chgData name="Domenighetti Carla" userId="S::ooa067@edu.ti.ch::2b238301-28b0-45be-965f-167f3b678442" providerId="AD" clId="Web-{73DC7033-AFC9-3E52-336C-77805FED3E76}" dt="2026-04-29T07:14:27.246" v="544" actId="20577"/>
          <ac:spMkLst>
            <pc:docMk/>
            <pc:sldMk cId="0" sldId="259"/>
            <ac:spMk id="4" creationId="{00000000-0000-0000-0000-000000000000}"/>
          </ac:spMkLst>
        </pc:spChg>
        <pc:spChg chg="del">
          <ac:chgData name="Domenighetti Carla" userId="S::ooa067@edu.ti.ch::2b238301-28b0-45be-965f-167f3b678442" providerId="AD" clId="Web-{73DC7033-AFC9-3E52-336C-77805FED3E76}" dt="2026-04-29T07:34:49.026" v="960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13:06.784" v="484"/>
          <ac:spMkLst>
            <pc:docMk/>
            <pc:sldMk cId="0" sldId="259"/>
            <ac:spMk id="7" creationId="{83AED661-AF50-9752-0DBA-121E02FBEF99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13:05.566" v="483"/>
          <ac:spMkLst>
            <pc:docMk/>
            <pc:sldMk cId="0" sldId="259"/>
            <ac:spMk id="8" creationId="{6C48DAA0-EC6C-D234-2EC1-1BF6F3F32F83}"/>
          </ac:spMkLst>
        </pc:spChg>
        <pc:spChg chg="mod">
          <ac:chgData name="Domenighetti Carla" userId="S::ooa067@edu.ti.ch::2b238301-28b0-45be-965f-167f3b678442" providerId="AD" clId="Web-{73DC7033-AFC9-3E52-336C-77805FED3E76}" dt="2026-04-29T07:13:11.942" v="485" actId="1076"/>
          <ac:spMkLst>
            <pc:docMk/>
            <pc:sldMk cId="0" sldId="259"/>
            <ac:spMk id="10" creationId="{33DCA526-8C20-2E16-1774-474098AC4FC1}"/>
          </ac:spMkLst>
        </pc:spChg>
      </pc:sldChg>
      <pc:sldChg chg="delSp modSp">
        <pc:chgData name="Domenighetti Carla" userId="S::ooa067@edu.ti.ch::2b238301-28b0-45be-965f-167f3b678442" providerId="AD" clId="Web-{73DC7033-AFC9-3E52-336C-77805FED3E76}" dt="2026-04-29T07:34:56.621" v="961"/>
        <pc:sldMkLst>
          <pc:docMk/>
          <pc:sldMk cId="0" sldId="260"/>
        </pc:sldMkLst>
        <pc:spChg chg="mod">
          <ac:chgData name="Domenighetti Carla" userId="S::ooa067@edu.ti.ch::2b238301-28b0-45be-965f-167f3b678442" providerId="AD" clId="Web-{73DC7033-AFC9-3E52-336C-77805FED3E76}" dt="2026-04-29T07:14:56.372" v="552" actId="20577"/>
          <ac:spMkLst>
            <pc:docMk/>
            <pc:sldMk cId="0" sldId="260"/>
            <ac:spMk id="4" creationId="{00000000-0000-0000-0000-000000000000}"/>
          </ac:spMkLst>
        </pc:spChg>
        <pc:spChg chg="del">
          <ac:chgData name="Domenighetti Carla" userId="S::ooa067@edu.ti.ch::2b238301-28b0-45be-965f-167f3b678442" providerId="AD" clId="Web-{73DC7033-AFC9-3E52-336C-77805FED3E76}" dt="2026-04-29T07:34:56.621" v="961"/>
          <ac:spMkLst>
            <pc:docMk/>
            <pc:sldMk cId="0" sldId="260"/>
            <ac:spMk id="5" creationId="{00000000-0000-0000-0000-000000000000}"/>
          </ac:spMkLst>
        </pc:spChg>
      </pc:sldChg>
      <pc:sldChg chg="delSp modSp">
        <pc:chgData name="Domenighetti Carla" userId="S::ooa067@edu.ti.ch::2b238301-28b0-45be-965f-167f3b678442" providerId="AD" clId="Web-{73DC7033-AFC9-3E52-336C-77805FED3E76}" dt="2026-04-29T07:35:18.669" v="967"/>
        <pc:sldMkLst>
          <pc:docMk/>
          <pc:sldMk cId="0" sldId="261"/>
        </pc:sldMkLst>
        <pc:spChg chg="mod">
          <ac:chgData name="Domenighetti Carla" userId="S::ooa067@edu.ti.ch::2b238301-28b0-45be-965f-167f3b678442" providerId="AD" clId="Web-{73DC7033-AFC9-3E52-336C-77805FED3E76}" dt="2026-04-29T07:16:21.843" v="605" actId="20577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5:18.669" v="967"/>
          <ac:spMkLst>
            <pc:docMk/>
            <pc:sldMk cId="0" sldId="261"/>
            <ac:spMk id="8" creationId="{00000000-0000-0000-0000-000000000000}"/>
          </ac:spMkLst>
        </pc:spChg>
      </pc:sldChg>
      <pc:sldChg chg="addSp delSp modSp">
        <pc:chgData name="Domenighetti Carla" userId="S::ooa067@edu.ti.ch::2b238301-28b0-45be-965f-167f3b678442" providerId="AD" clId="Web-{73DC7033-AFC9-3E52-336C-77805FED3E76}" dt="2026-04-29T07:35:25.138" v="968"/>
        <pc:sldMkLst>
          <pc:docMk/>
          <pc:sldMk cId="0" sldId="262"/>
        </pc:sldMkLst>
        <pc:spChg chg="del">
          <ac:chgData name="Domenighetti Carla" userId="S::ooa067@edu.ti.ch::2b238301-28b0-45be-965f-167f3b678442" providerId="AD" clId="Web-{73DC7033-AFC9-3E52-336C-77805FED3E76}" dt="2026-04-29T07:35:25.138" v="968"/>
          <ac:spMkLst>
            <pc:docMk/>
            <pc:sldMk cId="0" sldId="262"/>
            <ac:spMk id="8" creationId="{00000000-0000-0000-0000-000000000000}"/>
          </ac:spMkLst>
        </pc:spChg>
        <pc:picChg chg="add mod">
          <ac:chgData name="Domenighetti Carla" userId="S::ooa067@edu.ti.ch::2b238301-28b0-45be-965f-167f3b678442" providerId="AD" clId="Web-{73DC7033-AFC9-3E52-336C-77805FED3E76}" dt="2026-04-29T07:28:35.395" v="835" actId="1076"/>
          <ac:picMkLst>
            <pc:docMk/>
            <pc:sldMk cId="0" sldId="262"/>
            <ac:picMk id="11" creationId="{9B123523-E883-A40B-F299-BCA437F56BB6}"/>
          </ac:picMkLst>
        </pc:picChg>
      </pc:sldChg>
      <pc:sldChg chg="delSp modSp">
        <pc:chgData name="Domenighetti Carla" userId="S::ooa067@edu.ti.ch::2b238301-28b0-45be-965f-167f3b678442" providerId="AD" clId="Web-{73DC7033-AFC9-3E52-336C-77805FED3E76}" dt="2026-04-29T07:35:29.685" v="969"/>
        <pc:sldMkLst>
          <pc:docMk/>
          <pc:sldMk cId="0" sldId="263"/>
        </pc:sldMkLst>
        <pc:spChg chg="mod">
          <ac:chgData name="Domenighetti Carla" userId="S::ooa067@edu.ti.ch::2b238301-28b0-45be-965f-167f3b678442" providerId="AD" clId="Web-{73DC7033-AFC9-3E52-336C-77805FED3E76}" dt="2026-04-29T07:16:53.202" v="619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Domenighetti Carla" userId="S::ooa067@edu.ti.ch::2b238301-28b0-45be-965f-167f3b678442" providerId="AD" clId="Web-{73DC7033-AFC9-3E52-336C-77805FED3E76}" dt="2026-04-29T07:35:29.685" v="969"/>
          <ac:spMkLst>
            <pc:docMk/>
            <pc:sldMk cId="0" sldId="263"/>
            <ac:spMk id="5" creationId="{00000000-0000-0000-0000-000000000000}"/>
          </ac:spMkLst>
        </pc:spChg>
      </pc:sldChg>
      <pc:sldChg chg="del">
        <pc:chgData name="Domenighetti Carla" userId="S::ooa067@edu.ti.ch::2b238301-28b0-45be-965f-167f3b678442" providerId="AD" clId="Web-{73DC7033-AFC9-3E52-336C-77805FED3E76}" dt="2026-04-29T07:17:10.468" v="620"/>
        <pc:sldMkLst>
          <pc:docMk/>
          <pc:sldMk cId="0" sldId="264"/>
        </pc:sldMkLst>
      </pc:sldChg>
      <pc:sldChg chg="addSp delSp">
        <pc:chgData name="Domenighetti Carla" userId="S::ooa067@edu.ti.ch::2b238301-28b0-45be-965f-167f3b678442" providerId="AD" clId="Web-{73DC7033-AFC9-3E52-336C-77805FED3E76}" dt="2026-04-29T07:35:46.921" v="972"/>
        <pc:sldMkLst>
          <pc:docMk/>
          <pc:sldMk cId="0" sldId="265"/>
        </pc:sldMkLst>
        <pc:spChg chg="del">
          <ac:chgData name="Domenighetti Carla" userId="S::ooa067@edu.ti.ch::2b238301-28b0-45be-965f-167f3b678442" providerId="AD" clId="Web-{73DC7033-AFC9-3E52-336C-77805FED3E76}" dt="2026-04-29T07:35:46.921" v="972"/>
          <ac:spMkLst>
            <pc:docMk/>
            <pc:sldMk cId="0" sldId="265"/>
            <ac:spMk id="8" creationId="{00000000-0000-0000-0000-000000000000}"/>
          </ac:spMkLst>
        </pc:spChg>
        <pc:picChg chg="add del">
          <ac:chgData name="Domenighetti Carla" userId="S::ooa067@edu.ti.ch::2b238301-28b0-45be-965f-167f3b678442" providerId="AD" clId="Web-{73DC7033-AFC9-3E52-336C-77805FED3E76}" dt="2026-04-29T07:30:46.774" v="852"/>
          <ac:picMkLst>
            <pc:docMk/>
            <pc:sldMk cId="0" sldId="265"/>
            <ac:picMk id="13" creationId="{5F79A8A6-5764-B4D7-6271-8AB8387CB1DD}"/>
          </ac:picMkLst>
        </pc:picChg>
        <pc:picChg chg="add del">
          <ac:chgData name="Domenighetti Carla" userId="S::ooa067@edu.ti.ch::2b238301-28b0-45be-965f-167f3b678442" providerId="AD" clId="Web-{73DC7033-AFC9-3E52-336C-77805FED3E76}" dt="2026-04-29T07:30:44.930" v="851"/>
          <ac:picMkLst>
            <pc:docMk/>
            <pc:sldMk cId="0" sldId="265"/>
            <ac:picMk id="14" creationId="{37A54C11-3991-E104-FEED-89548279DE72}"/>
          </ac:picMkLst>
        </pc:picChg>
      </pc:sldChg>
      <pc:sldChg chg="delSp modSp ord">
        <pc:chgData name="Domenighetti Carla" userId="S::ooa067@edu.ti.ch::2b238301-28b0-45be-965f-167f3b678442" providerId="AD" clId="Web-{73DC7033-AFC9-3E52-336C-77805FED3E76}" dt="2026-04-29T07:35:58.750" v="975"/>
        <pc:sldMkLst>
          <pc:docMk/>
          <pc:sldMk cId="0" sldId="266"/>
        </pc:sldMkLst>
        <pc:spChg chg="mod">
          <ac:chgData name="Domenighetti Carla" userId="S::ooa067@edu.ti.ch::2b238301-28b0-45be-965f-167f3b678442" providerId="AD" clId="Web-{73DC7033-AFC9-3E52-336C-77805FED3E76}" dt="2026-04-29T07:17:58.063" v="641" actId="1076"/>
          <ac:spMkLst>
            <pc:docMk/>
            <pc:sldMk cId="0" sldId="266"/>
            <ac:spMk id="4" creationId="{00000000-0000-0000-0000-000000000000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5:58.750" v="975"/>
          <ac:spMkLst>
            <pc:docMk/>
            <pc:sldMk cId="0" sldId="266"/>
            <ac:spMk id="5" creationId="{00000000-0000-0000-0000-000000000000}"/>
          </ac:spMkLst>
        </pc:spChg>
      </pc:sldChg>
      <pc:sldChg chg="modSp del">
        <pc:chgData name="Domenighetti Carla" userId="S::ooa067@edu.ti.ch::2b238301-28b0-45be-965f-167f3b678442" providerId="AD" clId="Web-{73DC7033-AFC9-3E52-336C-77805FED3E76}" dt="2026-04-29T07:27:53.377" v="830"/>
        <pc:sldMkLst>
          <pc:docMk/>
          <pc:sldMk cId="2185934614" sldId="267"/>
        </pc:sldMkLst>
        <pc:graphicFrameChg chg="mod modGraphic">
          <ac:chgData name="Domenighetti Carla" userId="S::ooa067@edu.ti.ch::2b238301-28b0-45be-965f-167f3b678442" providerId="AD" clId="Web-{73DC7033-AFC9-3E52-336C-77805FED3E76}" dt="2026-04-29T07:08:31.223" v="157"/>
          <ac:graphicFrameMkLst>
            <pc:docMk/>
            <pc:sldMk cId="2185934614" sldId="267"/>
            <ac:graphicFrameMk id="7" creationId="{BD71F991-1285-15B4-1688-A4B9BCB8620E}"/>
          </ac:graphicFrameMkLst>
        </pc:graphicFrameChg>
      </pc:sldChg>
      <pc:sldChg chg="delSp modSp">
        <pc:chgData name="Domenighetti Carla" userId="S::ooa067@edu.ti.ch::2b238301-28b0-45be-965f-167f3b678442" providerId="AD" clId="Web-{73DC7033-AFC9-3E52-336C-77805FED3E76}" dt="2026-04-29T07:34:37.619" v="959"/>
        <pc:sldMkLst>
          <pc:docMk/>
          <pc:sldMk cId="3829140009" sldId="268"/>
        </pc:sldMkLst>
        <pc:spChg chg="del">
          <ac:chgData name="Domenighetti Carla" userId="S::ooa067@edu.ti.ch::2b238301-28b0-45be-965f-167f3b678442" providerId="AD" clId="Web-{73DC7033-AFC9-3E52-336C-77805FED3E76}" dt="2026-04-29T07:34:37.619" v="959"/>
          <ac:spMkLst>
            <pc:docMk/>
            <pc:sldMk cId="3829140009" sldId="268"/>
            <ac:spMk id="5" creationId="{F1499524-D3F4-F7F6-961E-82837C526A3B}"/>
          </ac:spMkLst>
        </pc:spChg>
        <pc:graphicFrameChg chg="mod modGraphic">
          <ac:chgData name="Domenighetti Carla" userId="S::ooa067@edu.ti.ch::2b238301-28b0-45be-965f-167f3b678442" providerId="AD" clId="Web-{73DC7033-AFC9-3E52-336C-77805FED3E76}" dt="2026-04-29T07:09:48.538" v="261"/>
          <ac:graphicFrameMkLst>
            <pc:docMk/>
            <pc:sldMk cId="3829140009" sldId="268"/>
            <ac:graphicFrameMk id="8" creationId="{AB79C351-D4CE-4FC0-9629-4BB1EB3FD8A7}"/>
          </ac:graphicFrameMkLst>
        </pc:graphicFrameChg>
      </pc:sldChg>
      <pc:sldChg chg="addSp delSp modSp add replId">
        <pc:chgData name="Domenighetti Carla" userId="S::ooa067@edu.ti.ch::2b238301-28b0-45be-965f-167f3b678442" providerId="AD" clId="Web-{73DC7033-AFC9-3E52-336C-77805FED3E76}" dt="2026-04-29T07:35:00.730" v="962"/>
        <pc:sldMkLst>
          <pc:docMk/>
          <pc:sldMk cId="649583847" sldId="269"/>
        </pc:sldMkLst>
        <pc:spChg chg="mod">
          <ac:chgData name="Domenighetti Carla" userId="S::ooa067@edu.ti.ch::2b238301-28b0-45be-965f-167f3b678442" providerId="AD" clId="Web-{73DC7033-AFC9-3E52-336C-77805FED3E76}" dt="2026-04-29T07:16:01.064" v="600" actId="20577"/>
          <ac:spMkLst>
            <pc:docMk/>
            <pc:sldMk cId="649583847" sldId="269"/>
            <ac:spMk id="4" creationId="{E2564FBF-5B94-8108-C0C1-F69C6AF23748}"/>
          </ac:spMkLst>
        </pc:spChg>
        <pc:spChg chg="del">
          <ac:chgData name="Domenighetti Carla" userId="S::ooa067@edu.ti.ch::2b238301-28b0-45be-965f-167f3b678442" providerId="AD" clId="Web-{73DC7033-AFC9-3E52-336C-77805FED3E76}" dt="2026-04-29T07:35:00.730" v="962"/>
          <ac:spMkLst>
            <pc:docMk/>
            <pc:sldMk cId="649583847" sldId="269"/>
            <ac:spMk id="5" creationId="{CF87C4A7-5C96-F1E0-8B4F-CC4480974843}"/>
          </ac:spMkLst>
        </pc:spChg>
        <pc:picChg chg="add mod">
          <ac:chgData name="Domenighetti Carla" userId="S::ooa067@edu.ti.ch::2b238301-28b0-45be-965f-167f3b678442" providerId="AD" clId="Web-{73DC7033-AFC9-3E52-336C-77805FED3E76}" dt="2026-04-29T07:29:49.288" v="845" actId="1076"/>
          <ac:picMkLst>
            <pc:docMk/>
            <pc:sldMk cId="649583847" sldId="269"/>
            <ac:picMk id="9" creationId="{46FCA8C0-F2C4-CB52-7CE8-6EC13CDCBC46}"/>
          </ac:picMkLst>
        </pc:picChg>
      </pc:sldChg>
      <pc:sldChg chg="add del">
        <pc:chgData name="Domenighetti Carla" userId="S::ooa067@edu.ti.ch::2b238301-28b0-45be-965f-167f3b678442" providerId="AD" clId="Web-{73DC7033-AFC9-3E52-336C-77805FED3E76}" dt="2026-04-29T07:28:16.972" v="832"/>
        <pc:sldMkLst>
          <pc:docMk/>
          <pc:sldMk cId="1667046166" sldId="274"/>
        </pc:sldMkLst>
      </pc:sldChg>
      <pc:sldChg chg="add del">
        <pc:chgData name="Domenighetti Carla" userId="S::ooa067@edu.ti.ch::2b238301-28b0-45be-965f-167f3b678442" providerId="AD" clId="Web-{73DC7033-AFC9-3E52-336C-77805FED3E76}" dt="2026-04-29T07:20:30.265" v="699"/>
        <pc:sldMkLst>
          <pc:docMk/>
          <pc:sldMk cId="1273394104" sldId="286"/>
        </pc:sldMkLst>
      </pc:sldChg>
      <pc:sldChg chg="addSp delSp modSp add del mod setBg">
        <pc:chgData name="Domenighetti Carla" userId="S::ooa067@edu.ti.ch::2b238301-28b0-45be-965f-167f3b678442" providerId="AD" clId="Web-{73DC7033-AFC9-3E52-336C-77805FED3E76}" dt="2026-04-29T07:27:38.017" v="828" actId="20577"/>
        <pc:sldMkLst>
          <pc:docMk/>
          <pc:sldMk cId="1551965631" sldId="291"/>
        </pc:sldMkLst>
        <pc:spChg chg="add ord">
          <ac:chgData name="Domenighetti Carla" userId="S::ooa067@edu.ti.ch::2b238301-28b0-45be-965f-167f3b678442" providerId="AD" clId="Web-{73DC7033-AFC9-3E52-336C-77805FED3E76}" dt="2026-04-29T07:21:32.937" v="708"/>
          <ac:spMkLst>
            <pc:docMk/>
            <pc:sldMk cId="1551965631" sldId="291"/>
            <ac:spMk id="4" creationId="{7F301044-171E-E47E-34AB-016ADDDB8B04}"/>
          </ac:spMkLst>
        </pc:spChg>
        <pc:spChg chg="mod">
          <ac:chgData name="Domenighetti Carla" userId="S::ooa067@edu.ti.ch::2b238301-28b0-45be-965f-167f3b678442" providerId="AD" clId="Web-{73DC7033-AFC9-3E52-336C-77805FED3E76}" dt="2026-04-29T07:27:38.017" v="828" actId="20577"/>
          <ac:spMkLst>
            <pc:docMk/>
            <pc:sldMk cId="1551965631" sldId="291"/>
            <ac:spMk id="9" creationId="{00000000-0000-0000-0000-000000000000}"/>
          </ac:spMkLst>
        </pc:spChg>
        <pc:graphicFrameChg chg="mod modGraphic">
          <ac:chgData name="Domenighetti Carla" userId="S::ooa067@edu.ti.ch::2b238301-28b0-45be-965f-167f3b678442" providerId="AD" clId="Web-{73DC7033-AFC9-3E52-336C-77805FED3E76}" dt="2026-04-29T07:27:12.313" v="803"/>
          <ac:graphicFrameMkLst>
            <pc:docMk/>
            <pc:sldMk cId="1551965631" sldId="291"/>
            <ac:graphicFrameMk id="30843" creationId="{00000000-0000-0000-0000-000000000000}"/>
          </ac:graphicFrameMkLst>
        </pc:graphicFrameChg>
        <pc:picChg chg="add del">
          <ac:chgData name="Domenighetti Carla" userId="S::ooa067@edu.ti.ch::2b238301-28b0-45be-965f-167f3b678442" providerId="AD" clId="Web-{73DC7033-AFC9-3E52-336C-77805FED3E76}" dt="2026-04-29T07:23:39.984" v="718"/>
          <ac:picMkLst>
            <pc:docMk/>
            <pc:sldMk cId="1551965631" sldId="291"/>
            <ac:picMk id="11" creationId="{756C15CB-15E0-ECE9-EAD9-D5E7ECFC47A4}"/>
          </ac:picMkLst>
        </pc:picChg>
      </pc:sldChg>
      <pc:sldChg chg="modSp add del">
        <pc:chgData name="Domenighetti Carla" userId="S::ooa067@edu.ti.ch::2b238301-28b0-45be-965f-167f3b678442" providerId="AD" clId="Web-{73DC7033-AFC9-3E52-336C-77805FED3E76}" dt="2026-04-29T07:28:10.222" v="831"/>
        <pc:sldMkLst>
          <pc:docMk/>
          <pc:sldMk cId="2084404974" sldId="294"/>
        </pc:sldMkLst>
        <pc:spChg chg="mod">
          <ac:chgData name="Domenighetti Carla" userId="S::ooa067@edu.ti.ch::2b238301-28b0-45be-965f-167f3b678442" providerId="AD" clId="Web-{73DC7033-AFC9-3E52-336C-77805FED3E76}" dt="2026-04-29T07:20:02.203" v="695" actId="20577"/>
          <ac:spMkLst>
            <pc:docMk/>
            <pc:sldMk cId="2084404974" sldId="294"/>
            <ac:spMk id="2" creationId="{00000000-0000-0000-0000-000000000000}"/>
          </ac:spMkLst>
        </pc:spChg>
      </pc:sldChg>
      <pc:sldChg chg="add del">
        <pc:chgData name="Domenighetti Carla" userId="S::ooa067@edu.ti.ch::2b238301-28b0-45be-965f-167f3b678442" providerId="AD" clId="Web-{73DC7033-AFC9-3E52-336C-77805FED3E76}" dt="2026-04-29T07:18:57.359" v="662"/>
        <pc:sldMkLst>
          <pc:docMk/>
          <pc:sldMk cId="1577785533" sldId="299"/>
        </pc:sldMkLst>
      </pc:sldChg>
      <pc:sldChg chg="add del">
        <pc:chgData name="Domenighetti Carla" userId="S::ooa067@edu.ti.ch::2b238301-28b0-45be-965f-167f3b678442" providerId="AD" clId="Web-{73DC7033-AFC9-3E52-336C-77805FED3E76}" dt="2026-04-29T07:29:52.929" v="846"/>
        <pc:sldMkLst>
          <pc:docMk/>
          <pc:sldMk cId="2029932871" sldId="315"/>
        </pc:sldMkLst>
      </pc:sldChg>
      <pc:sldChg chg="add del">
        <pc:chgData name="Domenighetti Carla" userId="S::ooa067@edu.ti.ch::2b238301-28b0-45be-965f-167f3b678442" providerId="AD" clId="Web-{73DC7033-AFC9-3E52-336C-77805FED3E76}" dt="2026-04-29T07:19:02.422" v="663"/>
        <pc:sldMkLst>
          <pc:docMk/>
          <pc:sldMk cId="1415670301" sldId="317"/>
        </pc:sldMkLst>
      </pc:sldChg>
      <pc:sldChg chg="add del">
        <pc:chgData name="Domenighetti Carla" userId="S::ooa067@edu.ti.ch::2b238301-28b0-45be-965f-167f3b678442" providerId="AD" clId="Web-{73DC7033-AFC9-3E52-336C-77805FED3E76}" dt="2026-04-29T07:28:42.864" v="836"/>
        <pc:sldMkLst>
          <pc:docMk/>
          <pc:sldMk cId="2409396681" sldId="325"/>
        </pc:sldMkLst>
      </pc:sldChg>
      <pc:sldChg chg="add del">
        <pc:chgData name="Domenighetti Carla" userId="S::ooa067@edu.ti.ch::2b238301-28b0-45be-965f-167f3b678442" providerId="AD" clId="Web-{73DC7033-AFC9-3E52-336C-77805FED3E76}" dt="2026-04-29T07:19:45.218" v="693"/>
        <pc:sldMkLst>
          <pc:docMk/>
          <pc:sldMk cId="3038057143" sldId="328"/>
        </pc:sldMkLst>
      </pc:sldChg>
      <pc:sldChg chg="addSp modSp add del">
        <pc:chgData name="Domenighetti Carla" userId="S::ooa067@edu.ti.ch::2b238301-28b0-45be-965f-167f3b678442" providerId="AD" clId="Web-{73DC7033-AFC9-3E52-336C-77805FED3E76}" dt="2026-04-29T07:27:42.439" v="829"/>
        <pc:sldMkLst>
          <pc:docMk/>
          <pc:sldMk cId="850629091" sldId="329"/>
        </pc:sldMkLst>
        <pc:spChg chg="mod">
          <ac:chgData name="Domenighetti Carla" userId="S::ooa067@edu.ti.ch::2b238301-28b0-45be-965f-167f3b678442" providerId="AD" clId="Web-{73DC7033-AFC9-3E52-336C-77805FED3E76}" dt="2026-04-29T07:22:49.421" v="715"/>
          <ac:spMkLst>
            <pc:docMk/>
            <pc:sldMk cId="850629091" sldId="329"/>
            <ac:spMk id="3" creationId="{00000000-0000-0000-0000-000000000000}"/>
          </ac:spMkLst>
        </pc:spChg>
        <pc:spChg chg="add ord">
          <ac:chgData name="Domenighetti Carla" userId="S::ooa067@edu.ti.ch::2b238301-28b0-45be-965f-167f3b678442" providerId="AD" clId="Web-{73DC7033-AFC9-3E52-336C-77805FED3E76}" dt="2026-04-29T07:21:17.999" v="706"/>
          <ac:spMkLst>
            <pc:docMk/>
            <pc:sldMk cId="850629091" sldId="329"/>
            <ac:spMk id="4" creationId="{5CF71CDE-8C6C-009C-C205-69A01B084E35}"/>
          </ac:spMkLst>
        </pc:spChg>
        <pc:picChg chg="add">
          <ac:chgData name="Domenighetti Carla" userId="S::ooa067@edu.ti.ch::2b238301-28b0-45be-965f-167f3b678442" providerId="AD" clId="Web-{73DC7033-AFC9-3E52-336C-77805FED3E76}" dt="2026-04-29T07:23:05.297" v="716"/>
          <ac:picMkLst>
            <pc:docMk/>
            <pc:sldMk cId="850629091" sldId="329"/>
            <ac:picMk id="7" creationId="{BECBB080-5B0E-A7FF-63F4-A08F916FAD14}"/>
          </ac:picMkLst>
        </pc:picChg>
      </pc:sldChg>
      <pc:sldChg chg="add del">
        <pc:chgData name="Domenighetti Carla" userId="S::ooa067@edu.ti.ch::2b238301-28b0-45be-965f-167f3b678442" providerId="AD" clId="Web-{73DC7033-AFC9-3E52-336C-77805FED3E76}" dt="2026-04-29T07:18:55.343" v="661"/>
        <pc:sldMkLst>
          <pc:docMk/>
          <pc:sldMk cId="988305333" sldId="337"/>
        </pc:sldMkLst>
      </pc:sldChg>
      <pc:sldChg chg="add del">
        <pc:chgData name="Domenighetti Carla" userId="S::ooa067@edu.ti.ch::2b238301-28b0-45be-965f-167f3b678442" providerId="AD" clId="Web-{73DC7033-AFC9-3E52-336C-77805FED3E76}" dt="2026-04-29T07:20:22.594" v="697"/>
        <pc:sldMkLst>
          <pc:docMk/>
          <pc:sldMk cId="743894568" sldId="338"/>
        </pc:sldMkLst>
      </pc:sldChg>
      <pc:sldChg chg="add del">
        <pc:chgData name="Domenighetti Carla" userId="S::ooa067@edu.ti.ch::2b238301-28b0-45be-965f-167f3b678442" providerId="AD" clId="Web-{73DC7033-AFC9-3E52-336C-77805FED3E76}" dt="2026-04-29T07:20:16.687" v="696"/>
        <pc:sldMkLst>
          <pc:docMk/>
          <pc:sldMk cId="2520334144" sldId="339"/>
        </pc:sldMkLst>
      </pc:sldChg>
      <pc:sldChg chg="add del">
        <pc:chgData name="Domenighetti Carla" userId="S::ooa067@edu.ti.ch::2b238301-28b0-45be-965f-167f3b678442" providerId="AD" clId="Web-{73DC7033-AFC9-3E52-336C-77805FED3E76}" dt="2026-04-29T07:28:54.521" v="837"/>
        <pc:sldMkLst>
          <pc:docMk/>
          <pc:sldMk cId="3825490386" sldId="340"/>
        </pc:sldMkLst>
      </pc:sldChg>
      <pc:sldChg chg="add del ord">
        <pc:chgData name="Domenighetti Carla" userId="S::ooa067@edu.ti.ch::2b238301-28b0-45be-965f-167f3b678442" providerId="AD" clId="Web-{73DC7033-AFC9-3E52-336C-77805FED3E76}" dt="2026-04-29T07:33:59.287" v="924"/>
        <pc:sldMkLst>
          <pc:docMk/>
          <pc:sldMk cId="241256699" sldId="341"/>
        </pc:sldMkLst>
      </pc:sldChg>
      <pc:sldChg chg="add del">
        <pc:chgData name="Domenighetti Carla" userId="S::ooa067@edu.ti.ch::2b238301-28b0-45be-965f-167f3b678442" providerId="AD" clId="Web-{73DC7033-AFC9-3E52-336C-77805FED3E76}" dt="2026-04-29T07:20:28.515" v="698"/>
        <pc:sldMkLst>
          <pc:docMk/>
          <pc:sldMk cId="3117295163" sldId="348"/>
        </pc:sldMkLst>
      </pc:sldChg>
      <pc:sldChg chg="add del">
        <pc:chgData name="Domenighetti Carla" userId="S::ooa067@edu.ti.ch::2b238301-28b0-45be-965f-167f3b678442" providerId="AD" clId="Web-{73DC7033-AFC9-3E52-336C-77805FED3E76}" dt="2026-04-29T07:19:37.968" v="692"/>
        <pc:sldMkLst>
          <pc:docMk/>
          <pc:sldMk cId="2150873713" sldId="356"/>
        </pc:sldMkLst>
      </pc:sldChg>
      <pc:sldChg chg="add del">
        <pc:chgData name="Domenighetti Carla" userId="S::ooa067@edu.ti.ch::2b238301-28b0-45be-965f-167f3b678442" providerId="AD" clId="Web-{73DC7033-AFC9-3E52-336C-77805FED3E76}" dt="2026-04-29T07:32:28.631" v="914"/>
        <pc:sldMkLst>
          <pc:docMk/>
          <pc:sldMk cId="2663358802" sldId="357"/>
        </pc:sldMkLst>
      </pc:sldChg>
      <pc:sldChg chg="addSp delSp modSp add replId">
        <pc:chgData name="Domenighetti Carla" userId="S::ooa067@edu.ti.ch::2b238301-28b0-45be-965f-167f3b678442" providerId="AD" clId="Web-{73DC7033-AFC9-3E52-336C-77805FED3E76}" dt="2026-04-29T07:35:51.702" v="973"/>
        <pc:sldMkLst>
          <pc:docMk/>
          <pc:sldMk cId="899321383" sldId="358"/>
        </pc:sldMkLst>
        <pc:spChg chg="mod">
          <ac:chgData name="Domenighetti Carla" userId="S::ooa067@edu.ti.ch::2b238301-28b0-45be-965f-167f3b678442" providerId="AD" clId="Web-{73DC7033-AFC9-3E52-336C-77805FED3E76}" dt="2026-04-29T07:31:08.431" v="879" actId="20577"/>
          <ac:spMkLst>
            <pc:docMk/>
            <pc:sldMk cId="899321383" sldId="358"/>
            <ac:spMk id="3" creationId="{03845B89-B00A-1E12-0B2E-D51FBB34207F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1:13.696" v="882"/>
          <ac:spMkLst>
            <pc:docMk/>
            <pc:sldMk cId="899321383" sldId="358"/>
            <ac:spMk id="4" creationId="{54F9091D-11C0-B2E6-2C5A-C70CFF3DF2A3}"/>
          </ac:spMkLst>
        </pc:spChg>
        <pc:spChg chg="del">
          <ac:chgData name="Domenighetti Carla" userId="S::ooa067@edu.ti.ch::2b238301-28b0-45be-965f-167f3b678442" providerId="AD" clId="Web-{73DC7033-AFC9-3E52-336C-77805FED3E76}" dt="2026-04-29T07:31:16.196" v="883"/>
          <ac:spMkLst>
            <pc:docMk/>
            <pc:sldMk cId="899321383" sldId="358"/>
            <ac:spMk id="5" creationId="{A5364528-337D-2537-A11A-DDD85673905D}"/>
          </ac:spMkLst>
        </pc:spChg>
        <pc:spChg chg="del">
          <ac:chgData name="Domenighetti Carla" userId="S::ooa067@edu.ti.ch::2b238301-28b0-45be-965f-167f3b678442" providerId="AD" clId="Web-{73DC7033-AFC9-3E52-336C-77805FED3E76}" dt="2026-04-29T07:31:23.696" v="886"/>
          <ac:spMkLst>
            <pc:docMk/>
            <pc:sldMk cId="899321383" sldId="358"/>
            <ac:spMk id="6" creationId="{880313D2-0793-3F3C-F6C4-9410A25B1226}"/>
          </ac:spMkLst>
        </pc:spChg>
        <pc:spChg chg="del">
          <ac:chgData name="Domenighetti Carla" userId="S::ooa067@edu.ti.ch::2b238301-28b0-45be-965f-167f3b678442" providerId="AD" clId="Web-{73DC7033-AFC9-3E52-336C-77805FED3E76}" dt="2026-04-29T07:31:22.042" v="885"/>
          <ac:spMkLst>
            <pc:docMk/>
            <pc:sldMk cId="899321383" sldId="358"/>
            <ac:spMk id="7" creationId="{3A03FCFC-650E-AB70-191E-74B3A704AC98}"/>
          </ac:spMkLst>
        </pc:spChg>
        <pc:spChg chg="del">
          <ac:chgData name="Domenighetti Carla" userId="S::ooa067@edu.ti.ch::2b238301-28b0-45be-965f-167f3b678442" providerId="AD" clId="Web-{73DC7033-AFC9-3E52-336C-77805FED3E76}" dt="2026-04-29T07:35:51.702" v="973"/>
          <ac:spMkLst>
            <pc:docMk/>
            <pc:sldMk cId="899321383" sldId="358"/>
            <ac:spMk id="8" creationId="{77E3F973-8620-ECF7-955B-7FBFA5A01A16}"/>
          </ac:spMkLst>
        </pc:spChg>
        <pc:spChg chg="del">
          <ac:chgData name="Domenighetti Carla" userId="S::ooa067@edu.ti.ch::2b238301-28b0-45be-965f-167f3b678442" providerId="AD" clId="Web-{73DC7033-AFC9-3E52-336C-77805FED3E76}" dt="2026-04-29T07:31:18.681" v="884"/>
          <ac:spMkLst>
            <pc:docMk/>
            <pc:sldMk cId="899321383" sldId="358"/>
            <ac:spMk id="10" creationId="{1912557B-F0B6-90B0-2BE4-0458F9195FC2}"/>
          </ac:spMkLst>
        </pc:spChg>
        <pc:spChg chg="del">
          <ac:chgData name="Domenighetti Carla" userId="S::ooa067@edu.ti.ch::2b238301-28b0-45be-965f-167f3b678442" providerId="AD" clId="Web-{73DC7033-AFC9-3E52-336C-77805FED3E76}" dt="2026-04-29T07:31:26.993" v="887"/>
          <ac:spMkLst>
            <pc:docMk/>
            <pc:sldMk cId="899321383" sldId="358"/>
            <ac:spMk id="11" creationId="{CD7A92DB-8C7B-A2D0-A366-D2D07E85D921}"/>
          </ac:spMkLst>
        </pc:spChg>
        <pc:spChg chg="add del mod">
          <ac:chgData name="Domenighetti Carla" userId="S::ooa067@edu.ti.ch::2b238301-28b0-45be-965f-167f3b678442" providerId="AD" clId="Web-{73DC7033-AFC9-3E52-336C-77805FED3E76}" dt="2026-04-29T07:32:17.644" v="912" actId="20577"/>
          <ac:spMkLst>
            <pc:docMk/>
            <pc:sldMk cId="899321383" sldId="358"/>
            <ac:spMk id="14" creationId="{73CA523A-4637-6855-D353-D52266DB87E4}"/>
          </ac:spMkLst>
        </pc:spChg>
        <pc:graphicFrameChg chg="add mod modGraphic">
          <ac:chgData name="Domenighetti Carla" userId="S::ooa067@edu.ti.ch::2b238301-28b0-45be-965f-167f3b678442" providerId="AD" clId="Web-{73DC7033-AFC9-3E52-336C-77805FED3E76}" dt="2026-04-29T07:33:14.405" v="918"/>
          <ac:graphicFrameMkLst>
            <pc:docMk/>
            <pc:sldMk cId="899321383" sldId="358"/>
            <ac:graphicFrameMk id="16" creationId="{ADDF1F23-B562-DBCA-01A7-D0E5BF312507}"/>
          </ac:graphicFrameMkLst>
        </pc:graphicFrameChg>
      </pc:sldChg>
      <pc:sldChg chg="add del">
        <pc:chgData name="Domenighetti Carla" userId="S::ooa067@edu.ti.ch::2b238301-28b0-45be-965f-167f3b678442" providerId="AD" clId="Web-{73DC7033-AFC9-3E52-336C-77805FED3E76}" dt="2026-04-29T07:20:43.843" v="700"/>
        <pc:sldMkLst>
          <pc:docMk/>
          <pc:sldMk cId="3453736803" sldId="358"/>
        </pc:sldMkLst>
      </pc:sldChg>
      <pc:sldChg chg="addSp delSp modSp add replId">
        <pc:chgData name="Domenighetti Carla" userId="S::ooa067@edu.ti.ch::2b238301-28b0-45be-965f-167f3b678442" providerId="AD" clId="Web-{73DC7033-AFC9-3E52-336C-77805FED3E76}" dt="2026-04-29T07:35:41.389" v="971"/>
        <pc:sldMkLst>
          <pc:docMk/>
          <pc:sldMk cId="780933897" sldId="359"/>
        </pc:sldMkLst>
        <pc:spChg chg="del">
          <ac:chgData name="Domenighetti Carla" userId="S::ooa067@edu.ti.ch::2b238301-28b0-45be-965f-167f3b678442" providerId="AD" clId="Web-{73DC7033-AFC9-3E52-336C-77805FED3E76}" dt="2026-04-29T07:33:42.050" v="920"/>
          <ac:spMkLst>
            <pc:docMk/>
            <pc:sldMk cId="780933897" sldId="359"/>
            <ac:spMk id="4" creationId="{D1D9BEC6-FF1D-38EA-8B32-BD79967435BD}"/>
          </ac:spMkLst>
        </pc:spChg>
        <pc:spChg chg="del mod">
          <ac:chgData name="Domenighetti Carla" userId="S::ooa067@edu.ti.ch::2b238301-28b0-45be-965f-167f3b678442" providerId="AD" clId="Web-{73DC7033-AFC9-3E52-336C-77805FED3E76}" dt="2026-04-29T07:35:41.389" v="971"/>
          <ac:spMkLst>
            <pc:docMk/>
            <pc:sldMk cId="780933897" sldId="359"/>
            <ac:spMk id="5" creationId="{FF48B649-764B-B038-F19E-E3A26C54A97E}"/>
          </ac:spMkLst>
        </pc:spChg>
        <pc:spChg chg="add mod">
          <ac:chgData name="Domenighetti Carla" userId="S::ooa067@edu.ti.ch::2b238301-28b0-45be-965f-167f3b678442" providerId="AD" clId="Web-{73DC7033-AFC9-3E52-336C-77805FED3E76}" dt="2026-04-29T07:33:57.521" v="923" actId="14100"/>
          <ac:spMkLst>
            <pc:docMk/>
            <pc:sldMk cId="780933897" sldId="359"/>
            <ac:spMk id="9" creationId="{4A83FA46-86F6-6B46-7BEA-A4F0B0F67BBA}"/>
          </ac:spMkLst>
        </pc:spChg>
      </pc:sldChg>
      <pc:sldMasterChg chg="addSldLayout">
        <pc:chgData name="Domenighetti Carla" userId="S::ooa067@edu.ti.ch::2b238301-28b0-45be-965f-167f3b678442" providerId="AD" clId="Web-{73DC7033-AFC9-3E52-336C-77805FED3E76}" dt="2026-04-29T07:18:37.906" v="643"/>
        <pc:sldMasterMkLst>
          <pc:docMk/>
          <pc:sldMasterMk cId="2209977519" sldId="2147483648"/>
        </pc:sldMasterMkLst>
        <pc:sldLayoutChg chg="add">
          <pc:chgData name="Domenighetti Carla" userId="S::ooa067@edu.ti.ch::2b238301-28b0-45be-965f-167f3b678442" providerId="AD" clId="Web-{73DC7033-AFC9-3E52-336C-77805FED3E76}" dt="2026-04-29T07:18:37.906" v="643"/>
          <pc:sldLayoutMkLst>
            <pc:docMk/>
            <pc:sldMasterMk cId="2209977519" sldId="2147483648"/>
            <pc:sldLayoutMk cId="106077029" sldId="214748366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14986-4C2A-4924-B555-4171BB786917}" type="doc">
      <dgm:prSet loTypeId="urn:microsoft.com/office/officeart/2005/8/layout/hProcess9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3F38A24-C05F-47EC-B8E5-E2AE3E30384C}">
      <dgm:prSet/>
      <dgm:spPr/>
      <dgm:t>
        <a:bodyPr/>
        <a:lstStyle/>
        <a:p>
          <a:r>
            <a:rPr lang="it-CH" b="1"/>
            <a:t>Materiale scolastico.</a:t>
          </a:r>
          <a:endParaRPr lang="en-US"/>
        </a:p>
      </dgm:t>
    </dgm:pt>
    <dgm:pt modelId="{A786AC83-3876-496D-8464-C9D39ECA39C5}" type="parTrans" cxnId="{EC4366AE-672D-45D9-8A47-23DCB7E4E19E}">
      <dgm:prSet/>
      <dgm:spPr/>
      <dgm:t>
        <a:bodyPr/>
        <a:lstStyle/>
        <a:p>
          <a:endParaRPr lang="en-US"/>
        </a:p>
      </dgm:t>
    </dgm:pt>
    <dgm:pt modelId="{85FD5730-4649-4515-884E-51502A553F47}" type="sibTrans" cxnId="{EC4366AE-672D-45D9-8A47-23DCB7E4E19E}">
      <dgm:prSet/>
      <dgm:spPr/>
      <dgm:t>
        <a:bodyPr/>
        <a:lstStyle/>
        <a:p>
          <a:endParaRPr lang="en-US"/>
        </a:p>
      </dgm:t>
    </dgm:pt>
    <dgm:pt modelId="{2F3A4FB3-69AD-4102-8A7A-5FE032323062}">
      <dgm:prSet/>
      <dgm:spPr/>
      <dgm:t>
        <a:bodyPr/>
        <a:lstStyle/>
        <a:p>
          <a:r>
            <a:rPr lang="it-CH" b="1"/>
            <a:t>Regole della scuola (opuscolo per genitori e allievi).</a:t>
          </a:r>
          <a:endParaRPr lang="en-US"/>
        </a:p>
      </dgm:t>
    </dgm:pt>
    <dgm:pt modelId="{CA8D6FF4-3060-4B54-8644-9B2135B56B56}" type="parTrans" cxnId="{B74F3C42-063F-4AC0-8A2C-75153E4AD7DD}">
      <dgm:prSet/>
      <dgm:spPr/>
      <dgm:t>
        <a:bodyPr/>
        <a:lstStyle/>
        <a:p>
          <a:endParaRPr lang="en-US"/>
        </a:p>
      </dgm:t>
    </dgm:pt>
    <dgm:pt modelId="{A3A4C88A-5FE3-47CE-8F5C-E6C6F67BF5C4}" type="sibTrans" cxnId="{B74F3C42-063F-4AC0-8A2C-75153E4AD7DD}">
      <dgm:prSet/>
      <dgm:spPr/>
      <dgm:t>
        <a:bodyPr/>
        <a:lstStyle/>
        <a:p>
          <a:endParaRPr lang="en-US"/>
        </a:p>
      </dgm:t>
    </dgm:pt>
    <dgm:pt modelId="{86E298BF-8497-4528-A58C-63B44BBA0614}">
      <dgm:prSet/>
      <dgm:spPr/>
      <dgm:t>
        <a:bodyPr/>
        <a:lstStyle/>
        <a:p>
          <a:r>
            <a:rPr lang="it-CH" b="1"/>
            <a:t>Trasporti e regole dei trasporti.</a:t>
          </a:r>
          <a:endParaRPr lang="en-US"/>
        </a:p>
      </dgm:t>
    </dgm:pt>
    <dgm:pt modelId="{69A6F65A-F0A3-4C9A-AC1C-E0FC410F6902}" type="parTrans" cxnId="{A4DEC17A-F6E9-4BE1-9B80-23F31AFE1574}">
      <dgm:prSet/>
      <dgm:spPr/>
      <dgm:t>
        <a:bodyPr/>
        <a:lstStyle/>
        <a:p>
          <a:endParaRPr lang="en-US"/>
        </a:p>
      </dgm:t>
    </dgm:pt>
    <dgm:pt modelId="{8FBE9C2B-6F2C-47B2-AD7A-9CE877F185E2}" type="sibTrans" cxnId="{A4DEC17A-F6E9-4BE1-9B80-23F31AFE1574}">
      <dgm:prSet/>
      <dgm:spPr/>
      <dgm:t>
        <a:bodyPr/>
        <a:lstStyle/>
        <a:p>
          <a:endParaRPr lang="en-US"/>
        </a:p>
      </dgm:t>
    </dgm:pt>
    <dgm:pt modelId="{03A9665F-C1EF-42EB-9256-07AEC9765AE1}">
      <dgm:prSet/>
      <dgm:spPr/>
      <dgm:t>
        <a:bodyPr/>
        <a:lstStyle/>
        <a:p>
          <a:r>
            <a:rPr lang="it-CH" b="1"/>
            <a:t>Mensa scolastica e Buvette di sede.</a:t>
          </a:r>
          <a:endParaRPr lang="en-US"/>
        </a:p>
      </dgm:t>
    </dgm:pt>
    <dgm:pt modelId="{22171175-292C-4996-A745-C34C2CA5992E}" type="parTrans" cxnId="{47F306FA-98D8-4D2E-9B2B-EBFE83D491E2}">
      <dgm:prSet/>
      <dgm:spPr/>
      <dgm:t>
        <a:bodyPr/>
        <a:lstStyle/>
        <a:p>
          <a:endParaRPr lang="en-US"/>
        </a:p>
      </dgm:t>
    </dgm:pt>
    <dgm:pt modelId="{3C512E4F-5269-4087-8E4E-77F7F34842F8}" type="sibTrans" cxnId="{47F306FA-98D8-4D2E-9B2B-EBFE83D491E2}">
      <dgm:prSet/>
      <dgm:spPr/>
      <dgm:t>
        <a:bodyPr/>
        <a:lstStyle/>
        <a:p>
          <a:endParaRPr lang="en-US"/>
        </a:p>
      </dgm:t>
    </dgm:pt>
    <dgm:pt modelId="{FEE4E01F-753F-4ACA-A712-D4C112CF1418}" type="pres">
      <dgm:prSet presAssocID="{C9B14986-4C2A-4924-B555-4171BB786917}" presName="CompostProcess" presStyleCnt="0">
        <dgm:presLayoutVars>
          <dgm:dir/>
          <dgm:resizeHandles val="exact"/>
        </dgm:presLayoutVars>
      </dgm:prSet>
      <dgm:spPr/>
    </dgm:pt>
    <dgm:pt modelId="{171AFF59-287D-4D3E-97C8-B273D3E2FC65}" type="pres">
      <dgm:prSet presAssocID="{C9B14986-4C2A-4924-B555-4171BB786917}" presName="arrow" presStyleLbl="bgShp" presStyleIdx="0" presStyleCnt="1"/>
      <dgm:spPr/>
    </dgm:pt>
    <dgm:pt modelId="{DFC07564-EA86-4919-A034-36F3C5370618}" type="pres">
      <dgm:prSet presAssocID="{C9B14986-4C2A-4924-B555-4171BB786917}" presName="linearProcess" presStyleCnt="0"/>
      <dgm:spPr/>
    </dgm:pt>
    <dgm:pt modelId="{E51A6B3C-3D95-47E1-A950-E729EF8C9188}" type="pres">
      <dgm:prSet presAssocID="{13F38A24-C05F-47EC-B8E5-E2AE3E30384C}" presName="textNode" presStyleLbl="node1" presStyleIdx="0" presStyleCnt="4">
        <dgm:presLayoutVars>
          <dgm:bulletEnabled val="1"/>
        </dgm:presLayoutVars>
      </dgm:prSet>
      <dgm:spPr/>
    </dgm:pt>
    <dgm:pt modelId="{F1569F58-991E-43C5-B8B4-8AD2CA1F3D77}" type="pres">
      <dgm:prSet presAssocID="{85FD5730-4649-4515-884E-51502A553F47}" presName="sibTrans" presStyleCnt="0"/>
      <dgm:spPr/>
    </dgm:pt>
    <dgm:pt modelId="{2935A598-9EBB-435B-A08B-B550D5BD3E5C}" type="pres">
      <dgm:prSet presAssocID="{2F3A4FB3-69AD-4102-8A7A-5FE032323062}" presName="textNode" presStyleLbl="node1" presStyleIdx="1" presStyleCnt="4">
        <dgm:presLayoutVars>
          <dgm:bulletEnabled val="1"/>
        </dgm:presLayoutVars>
      </dgm:prSet>
      <dgm:spPr/>
    </dgm:pt>
    <dgm:pt modelId="{277381AC-E054-45A0-BF30-F7A09026DE4B}" type="pres">
      <dgm:prSet presAssocID="{A3A4C88A-5FE3-47CE-8F5C-E6C6F67BF5C4}" presName="sibTrans" presStyleCnt="0"/>
      <dgm:spPr/>
    </dgm:pt>
    <dgm:pt modelId="{125A1855-3AC8-4E91-9E1F-BF0443355829}" type="pres">
      <dgm:prSet presAssocID="{86E298BF-8497-4528-A58C-63B44BBA0614}" presName="textNode" presStyleLbl="node1" presStyleIdx="2" presStyleCnt="4">
        <dgm:presLayoutVars>
          <dgm:bulletEnabled val="1"/>
        </dgm:presLayoutVars>
      </dgm:prSet>
      <dgm:spPr/>
    </dgm:pt>
    <dgm:pt modelId="{C7924CA2-052E-4F7D-8120-05E9427FB67B}" type="pres">
      <dgm:prSet presAssocID="{8FBE9C2B-6F2C-47B2-AD7A-9CE877F185E2}" presName="sibTrans" presStyleCnt="0"/>
      <dgm:spPr/>
    </dgm:pt>
    <dgm:pt modelId="{D8EFF184-EA2E-4CFC-AEA2-546E48BEDB11}" type="pres">
      <dgm:prSet presAssocID="{03A9665F-C1EF-42EB-9256-07AEC9765AE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74F3C42-063F-4AC0-8A2C-75153E4AD7DD}" srcId="{C9B14986-4C2A-4924-B555-4171BB786917}" destId="{2F3A4FB3-69AD-4102-8A7A-5FE032323062}" srcOrd="1" destOrd="0" parTransId="{CA8D6FF4-3060-4B54-8644-9B2135B56B56}" sibTransId="{A3A4C88A-5FE3-47CE-8F5C-E6C6F67BF5C4}"/>
    <dgm:cxn modelId="{F7EC927A-D362-4118-A73A-9CF7F0550A3E}" type="presOf" srcId="{13F38A24-C05F-47EC-B8E5-E2AE3E30384C}" destId="{E51A6B3C-3D95-47E1-A950-E729EF8C9188}" srcOrd="0" destOrd="0" presId="urn:microsoft.com/office/officeart/2005/8/layout/hProcess9"/>
    <dgm:cxn modelId="{A4DEC17A-F6E9-4BE1-9B80-23F31AFE1574}" srcId="{C9B14986-4C2A-4924-B555-4171BB786917}" destId="{86E298BF-8497-4528-A58C-63B44BBA0614}" srcOrd="2" destOrd="0" parTransId="{69A6F65A-F0A3-4C9A-AC1C-E0FC410F6902}" sibTransId="{8FBE9C2B-6F2C-47B2-AD7A-9CE877F185E2}"/>
    <dgm:cxn modelId="{4DD1B1A2-0DD0-44C3-BCAE-DB41585402F3}" type="presOf" srcId="{03A9665F-C1EF-42EB-9256-07AEC9765AE1}" destId="{D8EFF184-EA2E-4CFC-AEA2-546E48BEDB11}" srcOrd="0" destOrd="0" presId="urn:microsoft.com/office/officeart/2005/8/layout/hProcess9"/>
    <dgm:cxn modelId="{F9053CAB-D118-476D-AFB4-90F9470C6B55}" type="presOf" srcId="{2F3A4FB3-69AD-4102-8A7A-5FE032323062}" destId="{2935A598-9EBB-435B-A08B-B550D5BD3E5C}" srcOrd="0" destOrd="0" presId="urn:microsoft.com/office/officeart/2005/8/layout/hProcess9"/>
    <dgm:cxn modelId="{EC4366AE-672D-45D9-8A47-23DCB7E4E19E}" srcId="{C9B14986-4C2A-4924-B555-4171BB786917}" destId="{13F38A24-C05F-47EC-B8E5-E2AE3E30384C}" srcOrd="0" destOrd="0" parTransId="{A786AC83-3876-496D-8464-C9D39ECA39C5}" sibTransId="{85FD5730-4649-4515-884E-51502A553F47}"/>
    <dgm:cxn modelId="{7D82D4C8-3A33-4021-B608-1165533BF28B}" type="presOf" srcId="{C9B14986-4C2A-4924-B555-4171BB786917}" destId="{FEE4E01F-753F-4ACA-A712-D4C112CF1418}" srcOrd="0" destOrd="0" presId="urn:microsoft.com/office/officeart/2005/8/layout/hProcess9"/>
    <dgm:cxn modelId="{163F82EF-301E-4802-8DD2-823754713092}" type="presOf" srcId="{86E298BF-8497-4528-A58C-63B44BBA0614}" destId="{125A1855-3AC8-4E91-9E1F-BF0443355829}" srcOrd="0" destOrd="0" presId="urn:microsoft.com/office/officeart/2005/8/layout/hProcess9"/>
    <dgm:cxn modelId="{47F306FA-98D8-4D2E-9B2B-EBFE83D491E2}" srcId="{C9B14986-4C2A-4924-B555-4171BB786917}" destId="{03A9665F-C1EF-42EB-9256-07AEC9765AE1}" srcOrd="3" destOrd="0" parTransId="{22171175-292C-4996-A745-C34C2CA5992E}" sibTransId="{3C512E4F-5269-4087-8E4E-77F7F34842F8}"/>
    <dgm:cxn modelId="{06E7F03B-75DB-4909-BC63-D7046FCC39EF}" type="presParOf" srcId="{FEE4E01F-753F-4ACA-A712-D4C112CF1418}" destId="{171AFF59-287D-4D3E-97C8-B273D3E2FC65}" srcOrd="0" destOrd="0" presId="urn:microsoft.com/office/officeart/2005/8/layout/hProcess9"/>
    <dgm:cxn modelId="{2F38192F-40B8-4D6F-A380-F91A9C558D38}" type="presParOf" srcId="{FEE4E01F-753F-4ACA-A712-D4C112CF1418}" destId="{DFC07564-EA86-4919-A034-36F3C5370618}" srcOrd="1" destOrd="0" presId="urn:microsoft.com/office/officeart/2005/8/layout/hProcess9"/>
    <dgm:cxn modelId="{072041FE-817B-41FC-913E-EF583FA9B1AD}" type="presParOf" srcId="{DFC07564-EA86-4919-A034-36F3C5370618}" destId="{E51A6B3C-3D95-47E1-A950-E729EF8C9188}" srcOrd="0" destOrd="0" presId="urn:microsoft.com/office/officeart/2005/8/layout/hProcess9"/>
    <dgm:cxn modelId="{C02636E0-DC9D-4213-9AAE-19F0C83C3DE5}" type="presParOf" srcId="{DFC07564-EA86-4919-A034-36F3C5370618}" destId="{F1569F58-991E-43C5-B8B4-8AD2CA1F3D77}" srcOrd="1" destOrd="0" presId="urn:microsoft.com/office/officeart/2005/8/layout/hProcess9"/>
    <dgm:cxn modelId="{F4DE13F7-1CF3-4562-AC75-5E95AC7FECAF}" type="presParOf" srcId="{DFC07564-EA86-4919-A034-36F3C5370618}" destId="{2935A598-9EBB-435B-A08B-B550D5BD3E5C}" srcOrd="2" destOrd="0" presId="urn:microsoft.com/office/officeart/2005/8/layout/hProcess9"/>
    <dgm:cxn modelId="{3E8F56F0-EA61-46C7-8686-350F03DC88E8}" type="presParOf" srcId="{DFC07564-EA86-4919-A034-36F3C5370618}" destId="{277381AC-E054-45A0-BF30-F7A09026DE4B}" srcOrd="3" destOrd="0" presId="urn:microsoft.com/office/officeart/2005/8/layout/hProcess9"/>
    <dgm:cxn modelId="{3FC9FC94-EAA7-4502-BE1C-034F294B7A88}" type="presParOf" srcId="{DFC07564-EA86-4919-A034-36F3C5370618}" destId="{125A1855-3AC8-4E91-9E1F-BF0443355829}" srcOrd="4" destOrd="0" presId="urn:microsoft.com/office/officeart/2005/8/layout/hProcess9"/>
    <dgm:cxn modelId="{46C26817-A917-4F77-8735-3F37D55DC472}" type="presParOf" srcId="{DFC07564-EA86-4919-A034-36F3C5370618}" destId="{C7924CA2-052E-4F7D-8120-05E9427FB67B}" srcOrd="5" destOrd="0" presId="urn:microsoft.com/office/officeart/2005/8/layout/hProcess9"/>
    <dgm:cxn modelId="{FBC9CBE9-7B9C-42E5-AED4-E5E71501D97B}" type="presParOf" srcId="{DFC07564-EA86-4919-A034-36F3C5370618}" destId="{D8EFF184-EA2E-4CFC-AEA2-546E48BEDB1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AFF59-287D-4D3E-97C8-B273D3E2FC65}">
      <dsp:nvSpPr>
        <dsp:cNvPr id="0" name=""/>
        <dsp:cNvSpPr/>
      </dsp:nvSpPr>
      <dsp:spPr>
        <a:xfrm>
          <a:off x="614690" y="0"/>
          <a:ext cx="6966490" cy="3689405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A6B3C-3D95-47E1-A950-E729EF8C9188}">
      <dsp:nvSpPr>
        <dsp:cNvPr id="0" name=""/>
        <dsp:cNvSpPr/>
      </dsp:nvSpPr>
      <dsp:spPr>
        <a:xfrm>
          <a:off x="4101" y="1106821"/>
          <a:ext cx="1972931" cy="1475762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b="1" kern="1200"/>
            <a:t>Materiale scolastico.</a:t>
          </a:r>
          <a:endParaRPr lang="en-US" sz="1900" kern="1200"/>
        </a:p>
      </dsp:txBody>
      <dsp:txXfrm>
        <a:off x="76142" y="1178862"/>
        <a:ext cx="1828849" cy="1331680"/>
      </dsp:txXfrm>
    </dsp:sp>
    <dsp:sp modelId="{2935A598-9EBB-435B-A08B-B550D5BD3E5C}">
      <dsp:nvSpPr>
        <dsp:cNvPr id="0" name=""/>
        <dsp:cNvSpPr/>
      </dsp:nvSpPr>
      <dsp:spPr>
        <a:xfrm>
          <a:off x="2075680" y="1106821"/>
          <a:ext cx="1972931" cy="1475762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b="1" kern="1200"/>
            <a:t>Regole della scuola (opuscolo per genitori e allievi).</a:t>
          </a:r>
          <a:endParaRPr lang="en-US" sz="1900" kern="1200"/>
        </a:p>
      </dsp:txBody>
      <dsp:txXfrm>
        <a:off x="2147721" y="1178862"/>
        <a:ext cx="1828849" cy="1331680"/>
      </dsp:txXfrm>
    </dsp:sp>
    <dsp:sp modelId="{125A1855-3AC8-4E91-9E1F-BF0443355829}">
      <dsp:nvSpPr>
        <dsp:cNvPr id="0" name=""/>
        <dsp:cNvSpPr/>
      </dsp:nvSpPr>
      <dsp:spPr>
        <a:xfrm>
          <a:off x="4147258" y="1106821"/>
          <a:ext cx="1972931" cy="1475762"/>
        </a:xfrm>
        <a:prstGeom prst="round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b="1" kern="1200"/>
            <a:t>Trasporti e regole dei trasporti.</a:t>
          </a:r>
          <a:endParaRPr lang="en-US" sz="1900" kern="1200"/>
        </a:p>
      </dsp:txBody>
      <dsp:txXfrm>
        <a:off x="4219299" y="1178862"/>
        <a:ext cx="1828849" cy="1331680"/>
      </dsp:txXfrm>
    </dsp:sp>
    <dsp:sp modelId="{D8EFF184-EA2E-4CFC-AEA2-546E48BEDB11}">
      <dsp:nvSpPr>
        <dsp:cNvPr id="0" name=""/>
        <dsp:cNvSpPr/>
      </dsp:nvSpPr>
      <dsp:spPr>
        <a:xfrm>
          <a:off x="6218837" y="1106821"/>
          <a:ext cx="1972931" cy="1475762"/>
        </a:xfrm>
        <a:prstGeom prst="roundRect">
          <a:avLst/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b="1" kern="1200"/>
            <a:t>Mensa scolastica e Buvette di sede.</a:t>
          </a:r>
          <a:endParaRPr lang="en-US" sz="1900" kern="1200"/>
        </a:p>
      </dsp:txBody>
      <dsp:txXfrm>
        <a:off x="6290878" y="1178862"/>
        <a:ext cx="1828849" cy="133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2A2BE-6867-4EBA-9778-BCCD8CCF9B62}" type="datetimeFigureOut">
              <a:t>11.05.2026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559DC-CF49-4FA7-9A10-7A91A841E4C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7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128589"/>
            <a:ext cx="10968567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it-CH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1" y="1600200"/>
            <a:ext cx="5382684" cy="45227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2683" cy="218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5484" y="3937000"/>
            <a:ext cx="5382683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4C52-7E12-4157-A2CA-1B1E809086D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7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pull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ecs-sm.bellinzona2@edu.ti.ch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ssembleagm2@gmail.com" TargetMode="External"/><Relationship Id="rId4" Type="http://schemas.openxmlformats.org/officeDocument/2006/relationships/hyperlink" Target="https://bellinzona2.sm.edu.ti.c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services.ti.ch/eservices/esrv/?SRV=4L0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vestiti, dipinto, ragazzo, disegno&#10;&#10;Il contenuto generato dall'IA potrebbe non essere corretto.">
            <a:extLst>
              <a:ext uri="{FF2B5EF4-FFF2-40B4-BE49-F238E27FC236}">
                <a16:creationId xmlns:a16="http://schemas.microsoft.com/office/drawing/2014/main" id="{1D9D181E-B395-68A7-AF5D-FE560E4991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0350" y="2011680"/>
            <a:ext cx="7850995" cy="175432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sz="5400" b="1" dirty="0" err="1">
                <a:solidFill>
                  <a:srgbClr val="0E5AA7"/>
                </a:solidFill>
                <a:latin typeface="Calibri"/>
              </a:rPr>
              <a:t>Incontro</a:t>
            </a:r>
            <a:r>
              <a:rPr sz="5400" b="1" dirty="0">
                <a:solidFill>
                  <a:srgbClr val="0E5AA7"/>
                </a:solidFill>
                <a:latin typeface="Calibri"/>
              </a:rPr>
              <a:t> </a:t>
            </a:r>
            <a:r>
              <a:rPr lang="it-CH" sz="5400" b="1" dirty="0">
                <a:solidFill>
                  <a:srgbClr val="0E5AA7"/>
                </a:solidFill>
                <a:latin typeface="Calibri"/>
              </a:rPr>
              <a:t>per i </a:t>
            </a:r>
            <a:r>
              <a:rPr lang="en-US" sz="5400" b="1" dirty="0" err="1">
                <a:solidFill>
                  <a:srgbClr val="0E5AA7"/>
                </a:solidFill>
                <a:latin typeface="Calibri"/>
              </a:rPr>
              <a:t>futuri</a:t>
            </a:r>
            <a:r>
              <a:rPr sz="5400" b="1" dirty="0">
                <a:solidFill>
                  <a:srgbClr val="0E5AA7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E5AA7"/>
                </a:solidFill>
                <a:latin typeface="Calibri"/>
              </a:rPr>
              <a:t>allievi</a:t>
            </a:r>
            <a:r>
              <a:rPr lang="en-US" sz="5400" b="1" dirty="0">
                <a:solidFill>
                  <a:srgbClr val="0E5AA7"/>
                </a:solidFill>
                <a:latin typeface="Calibri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0E5AA7"/>
                </a:solidFill>
                <a:latin typeface="Calibri"/>
              </a:rPr>
              <a:t>delle</a:t>
            </a:r>
            <a:r>
              <a:rPr lang="en-US" sz="5400" b="1" dirty="0">
                <a:solidFill>
                  <a:srgbClr val="0E5AA7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E5AA7"/>
                </a:solidFill>
                <a:latin typeface="Calibri"/>
              </a:rPr>
              <a:t>c</a:t>
            </a:r>
            <a:r>
              <a:rPr sz="5400" b="1" dirty="0" err="1">
                <a:solidFill>
                  <a:srgbClr val="0E5AA7"/>
                </a:solidFill>
                <a:latin typeface="Calibri"/>
              </a:rPr>
              <a:t>lassi</a:t>
            </a:r>
            <a:r>
              <a:rPr sz="5400" b="1" dirty="0">
                <a:solidFill>
                  <a:srgbClr val="0E5AA7"/>
                </a:solidFill>
                <a:latin typeface="Calibri"/>
              </a:rPr>
              <a:t> prime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1779" y="4382696"/>
            <a:ext cx="3488134" cy="83099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sz="2400" dirty="0" err="1">
                <a:solidFill>
                  <a:srgbClr val="212529"/>
                </a:solidFill>
                <a:latin typeface="Calibri"/>
              </a:rPr>
              <a:t>Scuola</a:t>
            </a:r>
            <a:r>
              <a:rPr sz="2400" dirty="0">
                <a:solidFill>
                  <a:srgbClr val="212529"/>
                </a:solidFill>
                <a:latin typeface="Calibri"/>
              </a:rPr>
              <a:t> media 2 </a:t>
            </a:r>
            <a:r>
              <a:rPr sz="2400" dirty="0" err="1">
                <a:solidFill>
                  <a:srgbClr val="212529"/>
                </a:solidFill>
                <a:latin typeface="Calibri"/>
              </a:rPr>
              <a:t>Bellinzona</a:t>
            </a:r>
            <a:r>
              <a:rPr sz="2400" dirty="0">
                <a:solidFill>
                  <a:srgbClr val="212529"/>
                </a:solidFill>
                <a:latin typeface="Calibri"/>
              </a:rPr>
              <a:t> </a:t>
            </a:r>
            <a:endParaRPr lang="it-CH" sz="2400" dirty="0">
              <a:solidFill>
                <a:srgbClr val="212529"/>
              </a:solidFill>
              <a:latin typeface="Calibri"/>
            </a:endParaRPr>
          </a:p>
          <a:p>
            <a:pPr algn="ctr"/>
            <a:r>
              <a:rPr lang="en-US" sz="2400" dirty="0">
                <a:solidFill>
                  <a:srgbClr val="212529"/>
                </a:solidFill>
                <a:latin typeface="Calibri"/>
              </a:rPr>
              <a:t>Maggio 2026</a:t>
            </a:r>
            <a:endParaRPr lang="it-CH" sz="2400" dirty="0">
              <a:solidFill>
                <a:srgbClr val="212529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vestiti, dipinto, Viso umano, disegno&#10;&#10;Il contenuto generato dall'IA potrebbe non essere corretto.">
            <a:extLst>
              <a:ext uri="{FF2B5EF4-FFF2-40B4-BE49-F238E27FC236}">
                <a16:creationId xmlns:a16="http://schemas.microsoft.com/office/drawing/2014/main" id="{7DFDDA4C-3C1F-33D3-A4BF-F37CE252A9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0"/>
            <a:ext cx="1094393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169988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err="1">
                <a:solidFill>
                  <a:srgbClr val="FFFFFF"/>
                </a:solidFill>
                <a:latin typeface="Calibri"/>
              </a:rPr>
              <a:t>Trasporti</a:t>
            </a:r>
            <a:endParaRPr sz="3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647" y="1752793"/>
            <a:ext cx="9050326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b="1" dirty="0"/>
              <a:t>Monte Carasso</a:t>
            </a:r>
            <a:r>
              <a:rPr lang="it-IT" sz="2400" dirty="0"/>
              <a:t>: 2 bus, uno per il primo biennio e un altro per il secondo biennio con fermata al Convento di Monte Carasso. 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b="1" dirty="0"/>
              <a:t>Monte Carasso </a:t>
            </a:r>
            <a:r>
              <a:rPr lang="it-IT" sz="2400" dirty="0"/>
              <a:t>: 1 bus con fermata alla funivia di Monte Carasso. </a:t>
            </a:r>
            <a:endParaRPr lang="it-IT" sz="2400" dirty="0">
              <a:ea typeface="Calibri"/>
              <a:cs typeface="Calibri"/>
            </a:endParaRP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b="1" dirty="0"/>
              <a:t>Carasso-</a:t>
            </a:r>
            <a:r>
              <a:rPr lang="it-IT" sz="2400" b="1" dirty="0" err="1"/>
              <a:t>Galbisio</a:t>
            </a:r>
            <a:r>
              <a:rPr lang="it-IT" sz="2400" dirty="0"/>
              <a:t> : 1 bus con diverse fermate tra </a:t>
            </a:r>
            <a:r>
              <a:rPr sz="2400" dirty="0" err="1"/>
              <a:t>Carasso</a:t>
            </a:r>
            <a:r>
              <a:rPr lang="it-IT" sz="2400" dirty="0"/>
              <a:t> e</a:t>
            </a:r>
            <a:r>
              <a:rPr sz="2400" dirty="0"/>
              <a:t> </a:t>
            </a:r>
            <a:r>
              <a:rPr sz="2400" dirty="0" err="1"/>
              <a:t>Galbisio</a:t>
            </a:r>
            <a:r>
              <a:rPr lang="it-IT" sz="2400" dirty="0"/>
              <a:t>, orari e fermate comunicate personalmente a inizio anno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IT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 b="1" dirty="0"/>
              <a:t>Di linea </a:t>
            </a:r>
            <a:endParaRPr lang="it-CH" sz="24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 b="1" dirty="0"/>
              <a:t>Linea 1 e 3 </a:t>
            </a:r>
            <a:r>
              <a:rPr lang="it-CH" sz="2400" dirty="0"/>
              <a:t>: abbonamento Arcobaleno per gli allievi</a:t>
            </a:r>
            <a:r>
              <a:rPr lang="it-IT" sz="2400" dirty="0"/>
              <a:t> con </a:t>
            </a:r>
            <a:r>
              <a:rPr sz="2400" dirty="0" err="1"/>
              <a:t>domicilio</a:t>
            </a:r>
            <a:r>
              <a:rPr sz="2400" dirty="0"/>
              <a:t> </a:t>
            </a:r>
            <a:r>
              <a:rPr sz="2400" dirty="0" err="1"/>
              <a:t>oltre</a:t>
            </a:r>
            <a:r>
              <a:rPr sz="2400" dirty="0"/>
              <a:t> 20’ a </a:t>
            </a:r>
            <a:r>
              <a:rPr sz="2400" dirty="0" err="1"/>
              <a:t>piedi</a:t>
            </a:r>
            <a:r>
              <a:rPr sz="2400" dirty="0"/>
              <a:t> (</a:t>
            </a:r>
            <a:r>
              <a:rPr sz="2400" dirty="0" err="1"/>
              <a:t>Decisione</a:t>
            </a:r>
            <a:r>
              <a:rPr sz="2400" dirty="0"/>
              <a:t> DECS n.71 – 29.04.2019)</a:t>
            </a:r>
            <a:r>
              <a:rPr lang="it-CH" sz="2400" dirty="0"/>
              <a:t> usando App Google Maps. </a:t>
            </a:r>
            <a:r>
              <a:rPr lang="it-CH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 stato come domicilio dell'allievo il domicilio del padre o della madre </a:t>
            </a:r>
            <a:r>
              <a:rPr lang="it-CH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(un unico domicilio per tutto l'anno scolastico).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hizzo, disegno, arte, dipinto&#10;&#10;Il contenuto generato dall'IA potrebbe non essere corretto.">
            <a:extLst>
              <a:ext uri="{FF2B5EF4-FFF2-40B4-BE49-F238E27FC236}">
                <a16:creationId xmlns:a16="http://schemas.microsoft.com/office/drawing/2014/main" id="{7427F089-61B3-C7AC-3963-05F3F6BDC5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0"/>
            <a:ext cx="1105477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40981" y="137160"/>
            <a:ext cx="161274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CH" sz="3200" b="1" dirty="0">
                <a:solidFill>
                  <a:srgbClr val="FFFFFF"/>
                </a:solidFill>
                <a:latin typeface="Calibri"/>
              </a:rPr>
              <a:t>S</a:t>
            </a:r>
            <a:r>
              <a:rPr sz="3200" b="1" dirty="0" err="1">
                <a:solidFill>
                  <a:srgbClr val="FFFFFF"/>
                </a:solidFill>
                <a:latin typeface="Calibri"/>
              </a:rPr>
              <a:t>portelli</a:t>
            </a:r>
            <a:endParaRPr sz="3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14865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err="1">
                <a:solidFill>
                  <a:srgbClr val="0E5AA7"/>
                </a:solidFill>
                <a:latin typeface="Calibri"/>
              </a:rPr>
              <a:t>Segreteria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" y="1645920"/>
            <a:ext cx="408426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 err="1"/>
              <a:t>Orari</a:t>
            </a:r>
            <a:r>
              <a:rPr sz="2400"/>
              <a:t>: 7:30–11:45 </a:t>
            </a:r>
            <a:endParaRPr lang="it-IT" sz="24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/>
              <a:t>Tel: 091 814 01 21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>
                <a:hlinkClick r:id="rId3"/>
              </a:rPr>
              <a:t>decs-sm.bellinzona2@edu.ti.ch</a:t>
            </a:r>
            <a:endParaRPr sz="2400"/>
          </a:p>
        </p:txBody>
      </p:sp>
      <p:sp>
        <p:nvSpPr>
          <p:cNvPr id="6" name="TextBox 5"/>
          <p:cNvSpPr txBox="1"/>
          <p:nvPr/>
        </p:nvSpPr>
        <p:spPr>
          <a:xfrm>
            <a:off x="5897880" y="1188720"/>
            <a:ext cx="10294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0E5AA7"/>
                </a:solidFill>
                <a:latin typeface="Calibri"/>
              </a:rPr>
              <a:t>Online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7880" y="1737360"/>
            <a:ext cx="437209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>
                <a:hlinkClick r:id="rId4"/>
              </a:rPr>
              <a:t>https://bellinzona2.sm.edu.ti.ch/</a:t>
            </a:r>
            <a:r>
              <a:rPr lang="it-IT" sz="2400"/>
              <a:t> </a:t>
            </a:r>
            <a:endParaRPr sz="240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E69BEDD-CAC1-AE8F-6293-33A8E805B715}"/>
              </a:ext>
            </a:extLst>
          </p:cNvPr>
          <p:cNvSpPr txBox="1"/>
          <p:nvPr/>
        </p:nvSpPr>
        <p:spPr>
          <a:xfrm>
            <a:off x="731520" y="3154680"/>
            <a:ext cx="361573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0E5AA7"/>
                </a:solidFill>
                <a:latin typeface="Calibri"/>
              </a:rPr>
              <a:t>Assemblea genitori</a:t>
            </a:r>
          </a:p>
          <a:p>
            <a:endParaRPr lang="it-IT" sz="2400" b="1">
              <a:solidFill>
                <a:srgbClr val="0E5AA7"/>
              </a:solidFill>
              <a:latin typeface="Calibri"/>
            </a:endParaRPr>
          </a:p>
          <a:p>
            <a:r>
              <a:rPr lang="it-CH" sz="2400">
                <a:hlinkClick r:id="rId5"/>
              </a:rPr>
              <a:t>assembleagm2@gmail.com</a:t>
            </a:r>
            <a:endParaRPr sz="24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EF118AEF-FA57-1AE5-322C-B4D10AC9D7F2}"/>
              </a:ext>
            </a:extLst>
          </p:cNvPr>
          <p:cNvSpPr txBox="1"/>
          <p:nvPr/>
        </p:nvSpPr>
        <p:spPr>
          <a:xfrm>
            <a:off x="5897880" y="3154680"/>
            <a:ext cx="482766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0E5AA7"/>
                </a:solidFill>
                <a:latin typeface="Calibri"/>
              </a:rPr>
              <a:t>Contatti con i docenti</a:t>
            </a:r>
          </a:p>
          <a:p>
            <a:endParaRPr lang="it-IT" sz="2400" b="1">
              <a:solidFill>
                <a:srgbClr val="0E5AA7"/>
              </a:solidFill>
              <a:latin typeface="Calibri"/>
            </a:endParaRPr>
          </a:p>
          <a:p>
            <a:r>
              <a:rPr lang="it-CH" sz="2400">
                <a:latin typeface="Calibri"/>
              </a:rPr>
              <a:t>Al telefono tramite la segreteria</a:t>
            </a:r>
          </a:p>
          <a:p>
            <a:r>
              <a:rPr lang="it-CH" sz="2400">
                <a:latin typeface="Calibri"/>
              </a:rPr>
              <a:t>Per email: nome.cognome@edu.ti.ch</a:t>
            </a:r>
            <a:endParaRPr sz="2400">
              <a:latin typeface="Calibri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5C4E-B9E9-E7AE-7FAF-6E682C7F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hizzo, disegno, arte, dipinto&#10;&#10;Il contenuto generato dall'IA potrebbe non essere corretto.">
            <a:extLst>
              <a:ext uri="{FF2B5EF4-FFF2-40B4-BE49-F238E27FC236}">
                <a16:creationId xmlns:a16="http://schemas.microsoft.com/office/drawing/2014/main" id="{0EAE393E-83FB-1796-29B2-BCB0B1DEE2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0"/>
            <a:ext cx="1105477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D7F240-18EB-84A3-2190-FE3179C8F997}"/>
              </a:ext>
            </a:extLst>
          </p:cNvPr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5B89-B00A-1E12-0B2E-D51FBB34207F}"/>
              </a:ext>
            </a:extLst>
          </p:cNvPr>
          <p:cNvSpPr txBox="1"/>
          <p:nvPr/>
        </p:nvSpPr>
        <p:spPr>
          <a:xfrm>
            <a:off x="457200" y="137160"/>
            <a:ext cx="4390946" cy="58477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Calibri"/>
              </a:rPr>
              <a:t>Il</a:t>
            </a:r>
            <a:r>
              <a:rPr sz="3200" b="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Calibri"/>
              </a:rPr>
              <a:t>primo </a:t>
            </a:r>
            <a:r>
              <a:rPr lang="en-US" sz="3200" b="1" err="1">
                <a:solidFill>
                  <a:srgbClr val="FFFFFF"/>
                </a:solidFill>
                <a:latin typeface="Calibri"/>
              </a:rPr>
              <a:t>giorno</a:t>
            </a:r>
            <a:r>
              <a:rPr lang="en-US" sz="3200" b="1">
                <a:solidFill>
                  <a:srgbClr val="FFFFFF"/>
                </a:solidFill>
                <a:latin typeface="Calibri"/>
              </a:rPr>
              <a:t> di </a:t>
            </a:r>
            <a:r>
              <a:rPr lang="en-US" sz="3200" b="1" err="1">
                <a:solidFill>
                  <a:srgbClr val="FFFFFF"/>
                </a:solidFill>
                <a:latin typeface="Calibri"/>
              </a:rPr>
              <a:t>scuola</a:t>
            </a:r>
            <a:endParaRPr sz="3200" b="1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73CA523A-4637-6855-D353-D52266DB87E4}"/>
              </a:ext>
            </a:extLst>
          </p:cNvPr>
          <p:cNvSpPr txBox="1">
            <a:spLocks/>
          </p:cNvSpPr>
          <p:nvPr/>
        </p:nvSpPr>
        <p:spPr>
          <a:xfrm>
            <a:off x="460288" y="536755"/>
            <a:ext cx="11052219" cy="2072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500" b="1">
                <a:solidFill>
                  <a:schemeClr val="accent1"/>
                </a:solidFill>
              </a:rPr>
              <a:t>Mattina col </a:t>
            </a:r>
            <a:r>
              <a:rPr lang="en-US" sz="3500" b="1" err="1">
                <a:solidFill>
                  <a:schemeClr val="accent1"/>
                </a:solidFill>
              </a:rPr>
              <a:t>docente</a:t>
            </a:r>
            <a:r>
              <a:rPr lang="en-US" sz="3500" b="1">
                <a:solidFill>
                  <a:schemeClr val="accent1"/>
                </a:solidFill>
              </a:rPr>
              <a:t> di </a:t>
            </a:r>
            <a:r>
              <a:rPr lang="en-US" sz="3500" b="1" err="1">
                <a:solidFill>
                  <a:schemeClr val="accent1"/>
                </a:solidFill>
              </a:rPr>
              <a:t>classe</a:t>
            </a:r>
            <a:r>
              <a:rPr lang="en-US" sz="3500" b="1">
                <a:solidFill>
                  <a:schemeClr val="accent1"/>
                </a:solidFill>
              </a:rPr>
              <a:t> e </a:t>
            </a:r>
            <a:r>
              <a:rPr lang="en-US" sz="3500" b="1" err="1">
                <a:solidFill>
                  <a:schemeClr val="accent1"/>
                </a:solidFill>
              </a:rPr>
              <a:t>pomeriggio</a:t>
            </a:r>
            <a:r>
              <a:rPr lang="en-US" sz="3500" b="1">
                <a:solidFill>
                  <a:schemeClr val="accent1"/>
                </a:solidFill>
              </a:rPr>
              <a:t> </a:t>
            </a:r>
            <a:r>
              <a:rPr lang="en-US" sz="3500" b="1" err="1">
                <a:solidFill>
                  <a:schemeClr val="accent1"/>
                </a:solidFill>
              </a:rPr>
              <a:t>lezione</a:t>
            </a:r>
            <a:r>
              <a:rPr lang="en-US" sz="3500" b="1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6" name="Segnaposto contenuto 3">
            <a:extLst>
              <a:ext uri="{FF2B5EF4-FFF2-40B4-BE49-F238E27FC236}">
                <a16:creationId xmlns:a16="http://schemas.microsoft.com/office/drawing/2014/main" id="{ADDF1F23-B562-DBCA-01A7-D0E5BF312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907453"/>
              </p:ext>
            </p:extLst>
          </p:nvPr>
        </p:nvGraphicFramePr>
        <p:xfrm>
          <a:off x="2007043" y="2229761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932138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vestiti, dipinto, ragazzo, disegno&#10;&#10;Il contenuto generato dall'IA potrebbe non essere corretto.">
            <a:extLst>
              <a:ext uri="{FF2B5EF4-FFF2-40B4-BE49-F238E27FC236}">
                <a16:creationId xmlns:a16="http://schemas.microsoft.com/office/drawing/2014/main" id="{BD07AA95-8A57-DFF9-5017-75C9E793A9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" y="0"/>
            <a:ext cx="1094783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711310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FF"/>
                </a:solidFill>
                <a:latin typeface="Calibri"/>
              </a:rPr>
              <a:t>I</a:t>
            </a:r>
            <a:r>
              <a:rPr sz="3200" b="1" dirty="0" err="1">
                <a:solidFill>
                  <a:srgbClr val="FFFFFF"/>
                </a:solidFill>
                <a:latin typeface="Calibri"/>
              </a:rPr>
              <a:t>ncontro</a:t>
            </a:r>
            <a:r>
              <a:rPr sz="3200" b="1" dirty="0">
                <a:solidFill>
                  <a:srgbClr val="FFFFFF"/>
                </a:solidFill>
                <a:latin typeface="Calibri"/>
              </a:rPr>
              <a:t> con </a:t>
            </a:r>
            <a:r>
              <a:rPr sz="3200" b="1" dirty="0" err="1">
                <a:solidFill>
                  <a:srgbClr val="FFFFFF"/>
                </a:solidFill>
                <a:latin typeface="Calibri"/>
              </a:rPr>
              <a:t>i</a:t>
            </a:r>
            <a:r>
              <a:rPr sz="3200" b="1" dirty="0">
                <a:solidFill>
                  <a:srgbClr val="FFFFFF"/>
                </a:solidFill>
                <a:latin typeface="Calibri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Calibri"/>
              </a:rPr>
              <a:t>docenti</a:t>
            </a:r>
            <a:r>
              <a:rPr lang="it-CH" sz="3200" b="1" dirty="0">
                <a:solidFill>
                  <a:srgbClr val="FFFFFF"/>
                </a:solidFill>
                <a:latin typeface="Calibri"/>
              </a:rPr>
              <a:t> delle singole classi</a:t>
            </a:r>
            <a:endParaRPr sz="3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3506" y="3431171"/>
            <a:ext cx="449761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en-US" sz="3600"/>
              <a:t>Settembre 2026.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en-US" sz="3600">
              <a:ea typeface="Calibri"/>
              <a:cs typeface="Calibri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cielo, nuvola, finestra, edificio&#10;&#10;Il contenuto generato dall'IA potrebbe non essere corretto.">
            <a:extLst>
              <a:ext uri="{FF2B5EF4-FFF2-40B4-BE49-F238E27FC236}">
                <a16:creationId xmlns:a16="http://schemas.microsoft.com/office/drawing/2014/main" id="{97354D0A-1CEB-26B0-964C-477DFBFEEE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07823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Calibri"/>
              </a:rPr>
              <a:t>La scuola in breve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27719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0" b="1">
                <a:solidFill>
                  <a:srgbClr val="0E5AA7"/>
                </a:solidFill>
                <a:latin typeface="Calibri"/>
              </a:rPr>
              <a:t>Numeri </a:t>
            </a:r>
            <a:r>
              <a:rPr sz="2800" b="1" err="1">
                <a:solidFill>
                  <a:srgbClr val="0E5AA7"/>
                </a:solidFill>
                <a:latin typeface="Calibri"/>
              </a:rPr>
              <a:t>principali</a:t>
            </a:r>
            <a:endParaRPr sz="28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" y="1645920"/>
            <a:ext cx="4535216" cy="224676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/>
              <a:t>≈ </a:t>
            </a:r>
            <a:r>
              <a:rPr lang="en-US" sz="2800"/>
              <a:t>450</a:t>
            </a:r>
            <a:r>
              <a:rPr sz="2800"/>
              <a:t> </a:t>
            </a:r>
            <a:r>
              <a:rPr sz="2800" err="1"/>
              <a:t>allievi</a:t>
            </a:r>
            <a:endParaRPr sz="28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en-US" sz="2800"/>
              <a:t>23</a:t>
            </a:r>
            <a:r>
              <a:rPr sz="2800"/>
              <a:t> </a:t>
            </a:r>
            <a:r>
              <a:rPr sz="2800" err="1"/>
              <a:t>classi</a:t>
            </a:r>
            <a:r>
              <a:rPr sz="2800"/>
              <a:t> (di cui </a:t>
            </a:r>
            <a:r>
              <a:rPr lang="en-US" sz="2800"/>
              <a:t>6</a:t>
            </a:r>
            <a:r>
              <a:rPr sz="2800"/>
              <a:t> </a:t>
            </a:r>
            <a:r>
              <a:rPr sz="2800" err="1"/>
              <a:t>classi</a:t>
            </a:r>
            <a:r>
              <a:rPr sz="2800"/>
              <a:t> prime)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/>
              <a:t>2 </a:t>
            </a:r>
            <a:r>
              <a:rPr sz="2800" err="1"/>
              <a:t>classi</a:t>
            </a:r>
            <a:r>
              <a:rPr sz="2800"/>
              <a:t> inclusive</a:t>
            </a:r>
            <a:r>
              <a:rPr lang="it-CH" sz="2800"/>
              <a:t> (I e III)  </a:t>
            </a:r>
            <a:endParaRPr sz="28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/>
              <a:t>2 </a:t>
            </a:r>
            <a:r>
              <a:rPr sz="2800" err="1"/>
              <a:t>classi</a:t>
            </a:r>
            <a:r>
              <a:rPr sz="2800"/>
              <a:t> a </a:t>
            </a:r>
            <a:r>
              <a:rPr lang="en-US" sz="2800" err="1"/>
              <a:t>effettivi</a:t>
            </a:r>
            <a:r>
              <a:rPr sz="2800"/>
              <a:t> ridotti</a:t>
            </a:r>
            <a:endParaRPr lang="it-CH" sz="28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/>
              <a:t>≈ </a:t>
            </a:r>
            <a:r>
              <a:rPr lang="en-US" sz="2800"/>
              <a:t>75</a:t>
            </a:r>
            <a:r>
              <a:rPr sz="2800"/>
              <a:t> </a:t>
            </a:r>
            <a:r>
              <a:rPr sz="2800" err="1"/>
              <a:t>docenti</a:t>
            </a:r>
            <a:endParaRPr sz="2800"/>
          </a:p>
        </p:txBody>
      </p:sp>
      <p:sp>
        <p:nvSpPr>
          <p:cNvPr id="6" name="TextBox 5"/>
          <p:cNvSpPr txBox="1"/>
          <p:nvPr/>
        </p:nvSpPr>
        <p:spPr>
          <a:xfrm>
            <a:off x="5396724" y="1188720"/>
            <a:ext cx="34140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0E5AA7"/>
                </a:solidFill>
                <a:latin typeface="Calibri"/>
              </a:rPr>
              <a:t>Direzione e personale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6724" y="1710931"/>
            <a:ext cx="669213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en-US" sz="2800" dirty="0" err="1"/>
              <a:t>Direttori</a:t>
            </a:r>
            <a:r>
              <a:rPr sz="2800" dirty="0"/>
              <a:t>: Carla Domenighetti</a:t>
            </a:r>
            <a:r>
              <a:rPr lang="en-US" sz="2800" dirty="0"/>
              <a:t> e Christian Pitta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800" dirty="0"/>
              <a:t>Segreteria: Sara Bianchi e Valentina Cuda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800" dirty="0"/>
              <a:t>Custode: Giovanni Pampuri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800" dirty="0"/>
              <a:t>Bibliotecario: Fabio Talamona</a:t>
            </a:r>
            <a:endParaRPr sz="2800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301044-171E-E47E-34AB-016ADDDB8B04}"/>
              </a:ext>
            </a:extLst>
          </p:cNvPr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A7F4D69-BB88-4B15-8F20-1735495FF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13" y="4621942"/>
            <a:ext cx="686568" cy="6865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0D273D3-A324-4744-828D-B6DBC70F1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93" y="2451535"/>
            <a:ext cx="686568" cy="6865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03" y="2794819"/>
            <a:ext cx="829278" cy="829278"/>
          </a:xfrm>
          <a:prstGeom prst="rect">
            <a:avLst/>
          </a:prstGeom>
        </p:spPr>
      </p:pic>
      <p:graphicFrame>
        <p:nvGraphicFramePr>
          <p:cNvPr id="30843" name="Group 12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6223225"/>
              </p:ext>
            </p:extLst>
          </p:nvPr>
        </p:nvGraphicFramePr>
        <p:xfrm>
          <a:off x="2855641" y="1196752"/>
          <a:ext cx="7272331" cy="5100952"/>
        </p:xfrm>
        <a:graphic>
          <a:graphicData uri="http://schemas.openxmlformats.org/drawingml/2006/table">
            <a:tbl>
              <a:tblPr/>
              <a:tblGrid>
                <a:gridCol w="121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6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17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Lunedì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Martedì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Mercoledì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Giovedì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Venerdì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3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8.00-8.50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7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8.50-9.40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7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charset="0"/>
                          <a:ea typeface="MS Gothic" pitchFamily="49" charset="-128"/>
                        </a:rPr>
                        <a:t>9.40-9.55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12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9.55-10.45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10.45-11.30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09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11.40-12.25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</a:pPr>
                      <a:r>
                        <a:rPr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/>
                          <a:ea typeface="MS Gothic"/>
                        </a:rPr>
                        <a:t>Religione cattolica facoltativa</a:t>
                      </a: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449263">
                        <a:tabLst/>
                      </a:pPr>
                      <a:endParaRPr kumimoji="0" lang="en-US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CH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/>
                          <a:ea typeface="MS Gothic" pitchFamily="49" charset="-128"/>
                          <a:cs typeface="Arial"/>
                        </a:rPr>
                        <a:t>Religione cattolica facoltativa</a:t>
                      </a:r>
                      <a:endParaRPr kumimoji="0" lang="en-US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449263">
                        <a:tabLst/>
                      </a:pPr>
                      <a:endParaRPr kumimoji="0" lang="en-US"/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03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13.30-14.20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43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14.20-15.10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43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charset="0"/>
                          <a:ea typeface="MS Gothic" pitchFamily="49" charset="-128"/>
                        </a:rPr>
                        <a:t>15.10-15.25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03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15.25-16.15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/>
                        <a:ea typeface="MS Gothic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77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it-CH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Gothic" pitchFamily="49" charset="-128"/>
                        </a:rPr>
                        <a:t>16.15-17.00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Gothic" pitchFamily="49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/>
                      </a:pPr>
                      <a:endParaRPr kumimoji="0" lang="it-CH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/>
                        <a:ea typeface="MS Gothic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AutoShape 4" descr="http://thumbs.dreamstime.com/z/emoticon-dos-desenhos-animados-que-guarda-uma-lupa-46948433.jpg"/>
          <p:cNvSpPr>
            <a:spLocks noChangeAspect="1" noChangeArrowheads="1"/>
          </p:cNvSpPr>
          <p:nvPr/>
        </p:nvSpPr>
        <p:spPr bwMode="auto">
          <a:xfrm>
            <a:off x="1679576" y="-2819400"/>
            <a:ext cx="6720681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 sz="180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3" y="5013176"/>
            <a:ext cx="829278" cy="82927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0221" y="143101"/>
            <a:ext cx="9623473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it-IT" sz="4400"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Gothic"/>
                <a:cs typeface="Arial"/>
              </a:rPr>
              <a:t>Mescita</a:t>
            </a:r>
            <a:r>
              <a:rPr lang="it-IT" sz="4400" b="1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scolastica e orario lezioni</a:t>
            </a:r>
            <a:endParaRPr lang="it-IT" sz="4400" b="1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9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4FE24-2B1E-B6CC-C33E-E977B6047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edia, Arte bambini, arredo, dipinto&#10;&#10;Il contenuto generato dall'IA potrebbe non essere corretto.">
            <a:extLst>
              <a:ext uri="{FF2B5EF4-FFF2-40B4-BE49-F238E27FC236}">
                <a16:creationId xmlns:a16="http://schemas.microsoft.com/office/drawing/2014/main" id="{273E4CE3-0859-F57D-3C62-94926438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0"/>
            <a:ext cx="1065617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9F3311-2F94-6711-0FE3-BD642AE15B24}"/>
              </a:ext>
            </a:extLst>
          </p:cNvPr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846DB-DBCE-809D-7282-D3694F74E591}"/>
              </a:ext>
            </a:extLst>
          </p:cNvPr>
          <p:cNvSpPr txBox="1"/>
          <p:nvPr/>
        </p:nvSpPr>
        <p:spPr>
          <a:xfrm>
            <a:off x="457200" y="137160"/>
            <a:ext cx="15400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FFFF"/>
                </a:solidFill>
                <a:latin typeface="Calibri"/>
              </a:rPr>
              <a:t>Materie</a:t>
            </a:r>
            <a:endParaRPr sz="3200" b="1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AB79C351-D4CE-4FC0-9629-4BB1EB3FD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17973"/>
              </p:ext>
            </p:extLst>
          </p:nvPr>
        </p:nvGraphicFramePr>
        <p:xfrm>
          <a:off x="1699096" y="1188720"/>
          <a:ext cx="5734345" cy="5181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81945">
                  <a:extLst>
                    <a:ext uri="{9D8B030D-6E8A-4147-A177-3AD203B41FA5}">
                      <a16:colId xmlns:a16="http://schemas.microsoft.com/office/drawing/2014/main" val="4262975419"/>
                    </a:ext>
                  </a:extLst>
                </a:gridCol>
                <a:gridCol w="1452400">
                  <a:extLst>
                    <a:ext uri="{9D8B030D-6E8A-4147-A177-3AD203B41FA5}">
                      <a16:colId xmlns:a16="http://schemas.microsoft.com/office/drawing/2014/main" val="1039664479"/>
                    </a:ext>
                  </a:extLst>
                </a:gridCol>
              </a:tblGrid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Italiano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+ 2 LAB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343174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Francese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27187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Tedesco </a:t>
                      </a:r>
                    </a:p>
                  </a:txBody>
                  <a:tcPr marL="37716" marR="37716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</a:p>
                  </a:txBody>
                  <a:tcPr marL="37716" marR="37716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023908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Storia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907219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Geografia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60496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Matematica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+ 2 LAB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148922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Scienze naturali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640036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visiva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50288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alle arti plastiche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721862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musicale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503664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Educazione fisica 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019464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Ora di classe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671163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endParaRPr lang="it-CH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654357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it-CH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Insegnamento religioso </a:t>
                      </a:r>
                      <a:r>
                        <a:rPr lang="it-CH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facoltativo in pausa pranzo in prima e seconda media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131437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endParaRPr lang="it-CH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281101"/>
                  </a:ext>
                </a:extLst>
              </a:tr>
              <a:tr h="201154">
                <a:tc>
                  <a:txBody>
                    <a:bodyPr/>
                    <a:lstStyle/>
                    <a:p>
                      <a:pPr algn="just">
                        <a:buNone/>
                        <a:tabLst>
                          <a:tab pos="457200" algn="l"/>
                          <a:tab pos="1028700" algn="l"/>
                          <a:tab pos="1257300" algn="l"/>
                          <a:tab pos="4114800" algn="l"/>
                          <a:tab pos="4686300" algn="l"/>
                          <a:tab pos="5029200" algn="l"/>
                        </a:tabLst>
                      </a:pPr>
                      <a:r>
                        <a:rPr lang="it-CH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Totale:</a:t>
                      </a: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CH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33 (+1)</a:t>
                      </a:r>
                      <a:endParaRPr lang="it-CH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716" marR="377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01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14000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estiti, dipinto, disegno, Viso umano&#10;&#10;Il contenuto generato dall'IA potrebbe non essere corretto.">
            <a:extLst>
              <a:ext uri="{FF2B5EF4-FFF2-40B4-BE49-F238E27FC236}">
                <a16:creationId xmlns:a16="http://schemas.microsoft.com/office/drawing/2014/main" id="{DEB9E5A5-54C7-E815-89A8-AAE061F384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5" y="0"/>
            <a:ext cx="1072865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66951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CH" sz="3200" b="1">
                <a:solidFill>
                  <a:srgbClr val="FFFFFF"/>
                </a:solidFill>
                <a:latin typeface="Calibri"/>
              </a:rPr>
              <a:t>Giustificazioni</a:t>
            </a:r>
            <a:r>
              <a:rPr sz="3200" b="1">
                <a:solidFill>
                  <a:srgbClr val="FFFFFF"/>
                </a:solidFill>
                <a:latin typeface="Calibri"/>
              </a:rPr>
              <a:t> e </a:t>
            </a:r>
            <a:r>
              <a:rPr sz="3200" b="1" err="1">
                <a:solidFill>
                  <a:srgbClr val="FFFFFF"/>
                </a:solidFill>
                <a:latin typeface="Calibri"/>
              </a:rPr>
              <a:t>valutazioni</a:t>
            </a:r>
            <a:r>
              <a:rPr lang="it-CH" sz="3200" b="1">
                <a:solidFill>
                  <a:srgbClr val="FFFFFF"/>
                </a:solidFill>
                <a:latin typeface="Calibri"/>
              </a:rPr>
              <a:t> da firmare</a:t>
            </a:r>
            <a:endParaRPr sz="3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9730" y="2274226"/>
            <a:ext cx="7294832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800" dirty="0"/>
              <a:t>Intermedio 1</a:t>
            </a:r>
            <a:r>
              <a:rPr sz="2800" dirty="0"/>
              <a:t>: </a:t>
            </a:r>
            <a:r>
              <a:rPr sz="2800" dirty="0" err="1"/>
              <a:t>novembre</a:t>
            </a:r>
            <a:r>
              <a:rPr lang="it-CH" sz="2800" dirty="0"/>
              <a:t>.</a:t>
            </a:r>
            <a:endParaRPr lang="it-CH" sz="2800" dirty="0">
              <a:ea typeface="Calibri"/>
              <a:cs typeface="Calibri"/>
            </a:endParaRP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CH"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dirty="0" err="1"/>
              <a:t>Giudizi</a:t>
            </a:r>
            <a:r>
              <a:rPr lang="en-US" sz="2800" dirty="0"/>
              <a:t> </a:t>
            </a:r>
            <a:r>
              <a:rPr lang="en-US" sz="2800" dirty="0" err="1"/>
              <a:t>scritti</a:t>
            </a:r>
            <a:r>
              <a:rPr sz="2800" dirty="0"/>
              <a:t>: </a:t>
            </a:r>
            <a:r>
              <a:rPr sz="2800" dirty="0" err="1"/>
              <a:t>febbraio</a:t>
            </a:r>
            <a:r>
              <a:rPr lang="en-US" sz="2800" dirty="0"/>
              <a:t>.</a:t>
            </a:r>
            <a:endParaRPr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IT"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800" dirty="0"/>
              <a:t>Intermedio 2</a:t>
            </a:r>
            <a:r>
              <a:rPr sz="2800" dirty="0"/>
              <a:t>: </a:t>
            </a:r>
            <a:r>
              <a:rPr sz="2800" dirty="0" err="1"/>
              <a:t>aprile</a:t>
            </a:r>
            <a:r>
              <a:rPr lang="en-US" sz="2800" dirty="0"/>
              <a:t>.</a:t>
            </a:r>
            <a:endParaRPr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CH" sz="28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dirty="0"/>
              <a:t>Note</a:t>
            </a:r>
            <a:r>
              <a:rPr lang="en-US" sz="2800" dirty="0"/>
              <a:t> </a:t>
            </a:r>
            <a:r>
              <a:rPr lang="en-US" sz="2800" dirty="0" err="1"/>
              <a:t>numeriche</a:t>
            </a:r>
            <a:r>
              <a:rPr sz="2800" dirty="0"/>
              <a:t>: </a:t>
            </a:r>
            <a:r>
              <a:rPr sz="2800" dirty="0" err="1"/>
              <a:t>giugno</a:t>
            </a:r>
            <a:r>
              <a:rPr lang="en-US" sz="2800" dirty="0"/>
              <a:t> (</a:t>
            </a:r>
            <a:r>
              <a:rPr lang="en-US" sz="2800" dirty="0" err="1"/>
              <a:t>promozione</a:t>
            </a:r>
            <a:r>
              <a:rPr lang="en-US" sz="2800" dirty="0">
                <a:ea typeface="Calibri"/>
                <a:cs typeface="Calibri"/>
              </a:rPr>
              <a:t> o no).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3DCA526-8C20-2E16-1774-474098AC4FC1}"/>
              </a:ext>
            </a:extLst>
          </p:cNvPr>
          <p:cNvSpPr txBox="1"/>
          <p:nvPr/>
        </p:nvSpPr>
        <p:spPr>
          <a:xfrm>
            <a:off x="665172" y="1259492"/>
            <a:ext cx="16025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CH" sz="2400" b="1">
                <a:solidFill>
                  <a:srgbClr val="0E5AA7"/>
                </a:solidFill>
                <a:latin typeface="Calibri"/>
              </a:rPr>
              <a:t>Valutazioni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edia, Arte bambini, arredo, dipinto&#10;&#10;Il contenuto generato dall'IA potrebbe non essere corretto.">
            <a:extLst>
              <a:ext uri="{FF2B5EF4-FFF2-40B4-BE49-F238E27FC236}">
                <a16:creationId xmlns:a16="http://schemas.microsoft.com/office/drawing/2014/main" id="{711EBC91-D864-12E1-C220-B269026BAE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0"/>
            <a:ext cx="1065617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Calibri"/>
              </a:rPr>
              <a:t>Regole essenziali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166" y="1474099"/>
            <a:ext cx="8191871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b="1" dirty="0" err="1"/>
              <a:t>Arrivare</a:t>
            </a:r>
            <a:r>
              <a:rPr sz="2800" b="1" dirty="0"/>
              <a:t> </a:t>
            </a:r>
            <a:r>
              <a:rPr lang="it-CH" sz="2800" b="1" dirty="0"/>
              <a:t>a scuola</a:t>
            </a:r>
            <a:r>
              <a:rPr sz="2800" b="1" dirty="0"/>
              <a:t> 5’ prima </a:t>
            </a:r>
            <a:r>
              <a:rPr sz="2800" b="1" dirty="0" err="1"/>
              <a:t>dell’inizio</a:t>
            </a:r>
            <a:r>
              <a:rPr sz="2800" b="1" dirty="0"/>
              <a:t> </a:t>
            </a:r>
            <a:r>
              <a:rPr sz="2800" b="1" dirty="0" err="1"/>
              <a:t>delle</a:t>
            </a:r>
            <a:r>
              <a:rPr sz="2800" b="1" dirty="0"/>
              <a:t> </a:t>
            </a:r>
            <a:r>
              <a:rPr sz="2800" b="1" dirty="0" err="1"/>
              <a:t>lezioni</a:t>
            </a:r>
            <a:r>
              <a:rPr lang="it-CH" sz="2800" b="1" dirty="0"/>
              <a:t> (NO RITARDI)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endParaRPr sz="2800" b="1" dirty="0"/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b="1" dirty="0" err="1"/>
              <a:t>Assenze</a:t>
            </a:r>
            <a:r>
              <a:rPr sz="2800" b="1" dirty="0"/>
              <a:t> per </a:t>
            </a:r>
            <a:r>
              <a:rPr sz="2800" b="1" dirty="0" err="1"/>
              <a:t>malattia</a:t>
            </a:r>
            <a:r>
              <a:rPr sz="2800" dirty="0"/>
              <a:t>: </a:t>
            </a:r>
            <a:r>
              <a:rPr sz="2800" dirty="0" err="1"/>
              <a:t>telefonare</a:t>
            </a:r>
            <a:r>
              <a:rPr sz="2800" dirty="0"/>
              <a:t> in </a:t>
            </a:r>
            <a:r>
              <a:rPr sz="2800" dirty="0" err="1"/>
              <a:t>segreteria</a:t>
            </a:r>
            <a:r>
              <a:rPr sz="2800" dirty="0"/>
              <a:t> la </a:t>
            </a:r>
            <a:r>
              <a:rPr sz="2800" dirty="0" err="1"/>
              <a:t>mattina</a:t>
            </a:r>
            <a:r>
              <a:rPr lang="it-IT" sz="2800" dirty="0"/>
              <a:t> entro le 8!</a:t>
            </a:r>
            <a:endParaRPr lang="it-IT" sz="28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endParaRPr lang="it-IT" sz="2800" dirty="0"/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b="1" dirty="0" err="1"/>
              <a:t>Assenze</a:t>
            </a:r>
            <a:r>
              <a:rPr sz="2800" b="1" dirty="0"/>
              <a:t> </a:t>
            </a:r>
            <a:r>
              <a:rPr sz="2800" b="1" dirty="0" err="1"/>
              <a:t>preve</a:t>
            </a:r>
            <a:r>
              <a:rPr lang="it-CH" sz="2800" b="1" dirty="0" err="1"/>
              <a:t>dibili</a:t>
            </a:r>
            <a:r>
              <a:rPr sz="2800" dirty="0"/>
              <a:t>: </a:t>
            </a:r>
            <a:r>
              <a:rPr sz="2800" dirty="0" err="1"/>
              <a:t>richiesta</a:t>
            </a:r>
            <a:r>
              <a:rPr sz="2800" dirty="0"/>
              <a:t> </a:t>
            </a:r>
            <a:r>
              <a:rPr sz="2800" dirty="0" err="1"/>
              <a:t>sull’agenda</a:t>
            </a:r>
            <a:r>
              <a:rPr sz="2800" dirty="0"/>
              <a:t> </a:t>
            </a:r>
            <a:r>
              <a:rPr sz="2800" dirty="0" err="1"/>
              <a:t>dell’allievo</a:t>
            </a:r>
            <a:r>
              <a:rPr sz="2800" dirty="0"/>
              <a:t>/a </a:t>
            </a:r>
            <a:r>
              <a:rPr lang="it-IT" sz="2800" dirty="0"/>
              <a:t>in comunicazioni scuola-famiglia (</a:t>
            </a:r>
            <a:r>
              <a:rPr lang="it-CH" sz="2800" dirty="0"/>
              <a:t>Principio dell’obbligo della frequenza scolastica</a:t>
            </a:r>
            <a:r>
              <a:rPr lang="it-CH" sz="2800" dirty="0">
                <a:sym typeface="Wingdings" panose="05000000000000000000" pitchFamily="2" charset="2"/>
              </a:rPr>
              <a:t></a:t>
            </a:r>
            <a:r>
              <a:rPr lang="it-CH" sz="2800" dirty="0"/>
              <a:t> verificare calendario scolastico per pianificare gli impegni famigliari-vacanze)</a:t>
            </a:r>
            <a:endParaRPr sz="2800" dirty="0"/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C7DA-5889-8111-27D5-DB65D7DCA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edia, Arte bambini, arredo, dipinto&#10;&#10;Il contenuto generato dall'IA potrebbe non essere corretto.">
            <a:extLst>
              <a:ext uri="{FF2B5EF4-FFF2-40B4-BE49-F238E27FC236}">
                <a16:creationId xmlns:a16="http://schemas.microsoft.com/office/drawing/2014/main" id="{F3A51C36-BA7C-4132-219F-68963A8A84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0"/>
            <a:ext cx="1065617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4B6B2C-07DA-5552-B120-6ABD4659D06B}"/>
              </a:ext>
            </a:extLst>
          </p:cNvPr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694DA-9BC5-5164-FFBB-383C66486300}"/>
              </a:ext>
            </a:extLst>
          </p:cNvPr>
          <p:cNvSpPr txBox="1"/>
          <p:nvPr/>
        </p:nvSpPr>
        <p:spPr>
          <a:xfrm>
            <a:off x="457200" y="13716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Calibri"/>
              </a:rPr>
              <a:t>Regole essenziali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64FBF-5B94-8108-C0C1-F69C6AF23748}"/>
              </a:ext>
            </a:extLst>
          </p:cNvPr>
          <p:cNvSpPr txBox="1"/>
          <p:nvPr/>
        </p:nvSpPr>
        <p:spPr>
          <a:xfrm>
            <a:off x="1020887" y="1715237"/>
            <a:ext cx="7468453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dirty="0"/>
              <a:t>Nel </a:t>
            </a:r>
            <a:r>
              <a:rPr sz="2800" dirty="0" err="1"/>
              <a:t>perimetro</a:t>
            </a:r>
            <a:r>
              <a:rPr sz="2800" dirty="0"/>
              <a:t> </a:t>
            </a:r>
            <a:r>
              <a:rPr sz="2800" dirty="0" err="1"/>
              <a:t>scolastico</a:t>
            </a:r>
            <a:r>
              <a:rPr sz="2800" dirty="0"/>
              <a:t> </a:t>
            </a:r>
            <a:r>
              <a:rPr sz="2800" dirty="0" err="1"/>
              <a:t>i</a:t>
            </a:r>
            <a:r>
              <a:rPr sz="2800" dirty="0"/>
              <a:t> </a:t>
            </a:r>
            <a:r>
              <a:rPr lang="it-CH" sz="2800" b="1" dirty="0">
                <a:highlight>
                  <a:srgbClr val="FFFF00"/>
                </a:highlight>
              </a:rPr>
              <a:t>dispositivi mobili privati (cellulari, orologi e simili)</a:t>
            </a:r>
            <a:r>
              <a:rPr sz="2800" dirty="0"/>
              <a:t> </a:t>
            </a:r>
            <a:r>
              <a:rPr sz="2800" dirty="0" err="1"/>
              <a:t>sono</a:t>
            </a:r>
            <a:r>
              <a:rPr sz="2800" dirty="0"/>
              <a:t> </a:t>
            </a:r>
            <a:r>
              <a:rPr lang="en-US" sz="2800" dirty="0" err="1"/>
              <a:t>spenti</a:t>
            </a:r>
            <a:r>
              <a:rPr lang="it-IT" sz="2800" dirty="0"/>
              <a:t> meglio se restano a casa, in caso verranno ritirati e resi ai genitori in orario scolastico.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dirty="0" err="1"/>
              <a:t>Divieto</a:t>
            </a:r>
            <a:r>
              <a:rPr sz="2800" dirty="0"/>
              <a:t> di </a:t>
            </a:r>
            <a:r>
              <a:rPr sz="2800" dirty="0" err="1"/>
              <a:t>fumo</a:t>
            </a:r>
            <a:r>
              <a:rPr sz="2800" dirty="0"/>
              <a:t> (</a:t>
            </a:r>
            <a:r>
              <a:rPr sz="2800" dirty="0" err="1"/>
              <a:t>anche</a:t>
            </a:r>
            <a:r>
              <a:rPr sz="2800" dirty="0"/>
              <a:t> </a:t>
            </a:r>
            <a:r>
              <a:rPr sz="2800" dirty="0" err="1"/>
              <a:t>sigarette</a:t>
            </a:r>
            <a:r>
              <a:rPr sz="2800" dirty="0"/>
              <a:t> </a:t>
            </a:r>
            <a:r>
              <a:rPr sz="2800" dirty="0" err="1"/>
              <a:t>elettroniche</a:t>
            </a:r>
            <a:r>
              <a:rPr lang="en-US" sz="2800" dirty="0"/>
              <a:t>).</a:t>
            </a:r>
            <a:endParaRPr sz="28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sz="2800" dirty="0"/>
              <a:t>Cautela con </a:t>
            </a:r>
            <a:r>
              <a:rPr sz="2800" dirty="0" err="1"/>
              <a:t>denaro</a:t>
            </a:r>
            <a:r>
              <a:rPr lang="it-IT" sz="2800" dirty="0"/>
              <a:t> e </a:t>
            </a:r>
            <a:r>
              <a:rPr sz="2800" dirty="0" err="1"/>
              <a:t>oggetti</a:t>
            </a:r>
            <a:r>
              <a:rPr sz="2800" dirty="0"/>
              <a:t> di </a:t>
            </a:r>
            <a:r>
              <a:rPr sz="2800" dirty="0" err="1"/>
              <a:t>valore</a:t>
            </a:r>
            <a:r>
              <a:rPr lang="en-US" sz="2800" dirty="0"/>
              <a:t>.</a:t>
            </a:r>
            <a:endParaRPr lang="it-IT" sz="2800" dirty="0"/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800" dirty="0"/>
              <a:t>L</a:t>
            </a:r>
            <a:r>
              <a:rPr sz="2800" dirty="0" err="1"/>
              <a:t>ucchetto</a:t>
            </a:r>
            <a:r>
              <a:rPr sz="2800" dirty="0"/>
              <a:t> per </a:t>
            </a:r>
            <a:r>
              <a:rPr sz="2800" dirty="0" err="1"/>
              <a:t>bici</a:t>
            </a:r>
            <a:r>
              <a:rPr lang="en-US" sz="2800" dirty="0"/>
              <a:t>.</a:t>
            </a:r>
            <a:endParaRPr sz="28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en-US" sz="2800" dirty="0">
                <a:ea typeface="Calibri"/>
                <a:cs typeface="Calibri"/>
              </a:rPr>
              <a:t>Se </a:t>
            </a:r>
            <a:r>
              <a:rPr lang="en-US" sz="2800" dirty="0" err="1">
                <a:ea typeface="Calibri"/>
                <a:cs typeface="Calibri"/>
              </a:rPr>
              <a:t>qualcuno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dirty="0" err="1">
                <a:ea typeface="Calibri"/>
                <a:cs typeface="Calibri"/>
              </a:rPr>
              <a:t>pensa</a:t>
            </a:r>
            <a:r>
              <a:rPr lang="en-US" sz="2800" dirty="0">
                <a:ea typeface="Calibri"/>
                <a:cs typeface="Calibri"/>
              </a:rPr>
              <a:t> di </a:t>
            </a:r>
            <a:r>
              <a:rPr lang="en-US" sz="2800" dirty="0" err="1">
                <a:ea typeface="Calibri"/>
                <a:cs typeface="Calibri"/>
              </a:rPr>
              <a:t>essere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dirty="0" err="1">
                <a:ea typeface="Calibri"/>
                <a:cs typeface="Calibri"/>
              </a:rPr>
              <a:t>bullizzato</a:t>
            </a:r>
            <a:r>
              <a:rPr lang="en-US" sz="2800" dirty="0">
                <a:ea typeface="Calibri"/>
                <a:cs typeface="Calibri"/>
              </a:rPr>
              <a:t> </a:t>
            </a:r>
            <a:r>
              <a:rPr lang="en-US" sz="2800" b="1" dirty="0" err="1">
                <a:ea typeface="Calibri"/>
                <a:cs typeface="Calibri"/>
              </a:rPr>
              <a:t>avvisare</a:t>
            </a:r>
            <a:r>
              <a:rPr lang="en-US" sz="2800" b="1" dirty="0">
                <a:ea typeface="Calibri"/>
                <a:cs typeface="Calibri"/>
              </a:rPr>
              <a:t> subito </a:t>
            </a:r>
            <a:r>
              <a:rPr lang="en-US" sz="2800" b="1" dirty="0" err="1">
                <a:ea typeface="Calibri"/>
                <a:cs typeface="Calibri"/>
              </a:rPr>
              <a:t>direzione</a:t>
            </a:r>
            <a:r>
              <a:rPr lang="en-US" sz="2800" b="1" dirty="0">
                <a:ea typeface="Calibri"/>
                <a:cs typeface="Calibri"/>
              </a:rPr>
              <a:t> e </a:t>
            </a:r>
            <a:r>
              <a:rPr lang="en-US" sz="2800" b="1" dirty="0" err="1">
                <a:ea typeface="Calibri"/>
                <a:cs typeface="Calibri"/>
              </a:rPr>
              <a:t>docente</a:t>
            </a:r>
            <a:r>
              <a:rPr lang="en-US" sz="2800" b="1" dirty="0">
                <a:ea typeface="Calibri"/>
                <a:cs typeface="Calibri"/>
              </a:rPr>
              <a:t> di </a:t>
            </a:r>
            <a:r>
              <a:rPr lang="en-US" sz="2800" b="1" dirty="0" err="1">
                <a:ea typeface="Calibri"/>
                <a:cs typeface="Calibri"/>
              </a:rPr>
              <a:t>classe</a:t>
            </a:r>
            <a:r>
              <a:rPr lang="en-US" sz="2800" b="1" dirty="0">
                <a:ea typeface="Calibri"/>
                <a:cs typeface="Calibri"/>
              </a:rPr>
              <a:t>.</a:t>
            </a:r>
          </a:p>
        </p:txBody>
      </p:sp>
      <p:pic>
        <p:nvPicPr>
          <p:cNvPr id="9" name="Picture 6" descr="Cyberbullismo – Uscirne? | BullismoLecco">
            <a:extLst>
              <a:ext uri="{FF2B5EF4-FFF2-40B4-BE49-F238E27FC236}">
                <a16:creationId xmlns:a16="http://schemas.microsoft.com/office/drawing/2014/main" id="{46FCA8C0-F2C4-CB52-7CE8-6EC13CDC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44" y="1288666"/>
            <a:ext cx="2531571" cy="18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8384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Viso umano, vestiti, schizzo, persona&#10;&#10;Il contenuto generato dall'IA potrebbe non essere corretto.">
            <a:extLst>
              <a:ext uri="{FF2B5EF4-FFF2-40B4-BE49-F238E27FC236}">
                <a16:creationId xmlns:a16="http://schemas.microsoft.com/office/drawing/2014/main" id="{C4EB1189-5AC6-261E-34AC-0CB25324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69" y="1005840"/>
            <a:ext cx="6914340" cy="4609560"/>
          </a:xfrm>
          <a:prstGeom prst="rect">
            <a:avLst/>
          </a:prstGeom>
        </p:spPr>
      </p:pic>
      <p:pic>
        <p:nvPicPr>
          <p:cNvPr id="16" name="Immagine 15" descr="Immagine che contiene Viso umano, persona, vestiti, schizzo&#10;&#10;Il contenuto generato dall'IA potrebbe non essere corretto.">
            <a:extLst>
              <a:ext uri="{FF2B5EF4-FFF2-40B4-BE49-F238E27FC236}">
                <a16:creationId xmlns:a16="http://schemas.microsoft.com/office/drawing/2014/main" id="{180129DA-F698-3897-1EC9-2B53C05436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8" y="2476725"/>
            <a:ext cx="6493164" cy="43287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Calibri"/>
              </a:rPr>
              <a:t>Servizi agli studenti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272" y="4942549"/>
            <a:ext cx="13508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err="1">
                <a:solidFill>
                  <a:srgbClr val="0E5AA7"/>
                </a:solidFill>
                <a:latin typeface="Calibri"/>
              </a:rPr>
              <a:t>Sostegno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473" y="5416742"/>
            <a:ext cx="472856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b="1" dirty="0"/>
              <a:t>Cristina </a:t>
            </a:r>
            <a:r>
              <a:rPr lang="it-IT" sz="2400" b="1" dirty="0" err="1"/>
              <a:t>Sacchiero</a:t>
            </a:r>
            <a:r>
              <a:rPr lang="it-IT" sz="2400" b="1" dirty="0"/>
              <a:t> </a:t>
            </a:r>
            <a:r>
              <a:rPr lang="it-IT" sz="2400" dirty="0"/>
              <a:t>: </a:t>
            </a:r>
            <a:r>
              <a:rPr sz="2400" dirty="0" err="1"/>
              <a:t>Servizio</a:t>
            </a:r>
            <a:r>
              <a:rPr sz="2400" dirty="0"/>
              <a:t> di </a:t>
            </a:r>
            <a:r>
              <a:rPr sz="2400" dirty="0" err="1"/>
              <a:t>sostegno</a:t>
            </a:r>
            <a:r>
              <a:rPr sz="2400" dirty="0"/>
              <a:t> per </a:t>
            </a:r>
            <a:r>
              <a:rPr sz="2400" dirty="0" err="1"/>
              <a:t>difficoltà</a:t>
            </a:r>
            <a:r>
              <a:rPr sz="2400" dirty="0"/>
              <a:t> </a:t>
            </a:r>
            <a:r>
              <a:rPr sz="2400" dirty="0" err="1"/>
              <a:t>scolastiche</a:t>
            </a:r>
            <a:r>
              <a:rPr sz="2400" dirty="0"/>
              <a:t> o disagio </a:t>
            </a:r>
            <a:r>
              <a:rPr sz="2400" dirty="0" err="1"/>
              <a:t>emotivo</a:t>
            </a:r>
            <a:endParaRPr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97880" y="1188720"/>
            <a:ext cx="1097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CH" sz="2000" b="1">
                <a:solidFill>
                  <a:srgbClr val="0E5AA7"/>
                </a:solidFill>
                <a:latin typeface="Calibri"/>
              </a:rPr>
              <a:t>Mensa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7880" y="1645920"/>
            <a:ext cx="719536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/>
              <a:t>Mensa scolastica presso </a:t>
            </a:r>
            <a:r>
              <a:rPr sz="2400" err="1"/>
              <a:t>Spazio</a:t>
            </a:r>
            <a:r>
              <a:rPr sz="2400"/>
              <a:t> </a:t>
            </a:r>
            <a:r>
              <a:rPr sz="2400" err="1"/>
              <a:t>Aperto</a:t>
            </a:r>
            <a:endParaRPr lang="it-IT" sz="24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/>
              <a:t>con </a:t>
            </a:r>
            <a:r>
              <a:rPr sz="2400" err="1"/>
              <a:t>accompagnamento</a:t>
            </a:r>
            <a:r>
              <a:rPr sz="2400"/>
              <a:t> </a:t>
            </a:r>
            <a:r>
              <a:rPr sz="2400" err="1"/>
              <a:t>dei</a:t>
            </a:r>
            <a:r>
              <a:rPr sz="2400"/>
              <a:t> </a:t>
            </a:r>
            <a:r>
              <a:rPr sz="2400" err="1"/>
              <a:t>docenti</a:t>
            </a:r>
            <a:endParaRPr sz="24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IT" sz="240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/>
              <a:t>Acquisto buoni online tramite il sito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CH" sz="2400">
                <a:hlinkClick r:id="rId4"/>
              </a:rPr>
              <a:t>https://www.eservices.ti.ch/eservices/esrv/?SRV=4L0M</a:t>
            </a:r>
            <a:r>
              <a:rPr lang="it-CH" sz="2400"/>
              <a:t> </a:t>
            </a:r>
            <a:endParaRPr sz="2400"/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vestiti, Viso umano, libro, Arte bambini&#10;&#10;Il contenuto generato dall'IA potrebbe non essere corretto.">
            <a:extLst>
              <a:ext uri="{FF2B5EF4-FFF2-40B4-BE49-F238E27FC236}">
                <a16:creationId xmlns:a16="http://schemas.microsoft.com/office/drawing/2014/main" id="{9B23EDE3-5E55-3C6E-4B0B-648529C6AB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" y="640080"/>
            <a:ext cx="107823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1695" cy="914400"/>
          </a:xfrm>
          <a:prstGeom prst="rect">
            <a:avLst/>
          </a:prstGeom>
          <a:solidFill>
            <a:srgbClr val="0E5A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57200" y="137160"/>
            <a:ext cx="11277295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Calibri"/>
              </a:rPr>
              <a:t>Servizio dentario e biblioteca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23391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err="1">
                <a:solidFill>
                  <a:srgbClr val="0E5AA7"/>
                </a:solidFill>
                <a:latin typeface="Calibri"/>
              </a:rPr>
              <a:t>Servizio</a:t>
            </a:r>
            <a:r>
              <a:rPr sz="2400" b="1">
                <a:solidFill>
                  <a:srgbClr val="0E5AA7"/>
                </a:solidFill>
                <a:latin typeface="Calibri"/>
              </a:rPr>
              <a:t> </a:t>
            </a:r>
            <a:r>
              <a:rPr sz="2400" b="1" err="1">
                <a:solidFill>
                  <a:srgbClr val="0E5AA7"/>
                </a:solidFill>
                <a:latin typeface="Calibri"/>
              </a:rPr>
              <a:t>dentario</a:t>
            </a:r>
            <a:endParaRPr sz="24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" y="1645920"/>
            <a:ext cx="533216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 dirty="0" err="1"/>
              <a:t>Dott</a:t>
            </a:r>
            <a:r>
              <a:rPr sz="2400" dirty="0"/>
              <a:t>. Mauro </a:t>
            </a:r>
            <a:r>
              <a:rPr sz="2400" dirty="0" err="1"/>
              <a:t>Piazzini</a:t>
            </a:r>
            <a:r>
              <a:rPr sz="2400" dirty="0"/>
              <a:t> (via </a:t>
            </a:r>
            <a:r>
              <a:rPr sz="2400" dirty="0" err="1"/>
              <a:t>Lavizzari</a:t>
            </a:r>
            <a:r>
              <a:rPr sz="2400" dirty="0"/>
              <a:t> 14)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 dirty="0"/>
              <a:t>Prima </a:t>
            </a:r>
            <a:r>
              <a:rPr sz="2400" dirty="0" err="1"/>
              <a:t>visita</a:t>
            </a:r>
            <a:r>
              <a:rPr sz="2400" dirty="0"/>
              <a:t> per </a:t>
            </a:r>
            <a:r>
              <a:rPr sz="2400" dirty="0" err="1"/>
              <a:t>classe</a:t>
            </a:r>
            <a:r>
              <a:rPr lang="it-IT" sz="2400" dirty="0"/>
              <a:t> e</a:t>
            </a:r>
            <a:r>
              <a:rPr sz="2400" dirty="0"/>
              <a:t> </a:t>
            </a:r>
            <a:r>
              <a:rPr sz="2400" dirty="0" err="1"/>
              <a:t>accompagnati</a:t>
            </a:r>
            <a:endParaRPr sz="24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 dirty="0" err="1"/>
              <a:t>Visite</a:t>
            </a:r>
            <a:r>
              <a:rPr sz="2400" dirty="0"/>
              <a:t> successive a </a:t>
            </a:r>
            <a:r>
              <a:rPr sz="2400" dirty="0" err="1"/>
              <a:t>gruppi</a:t>
            </a:r>
            <a:r>
              <a:rPr lang="it-IT" sz="2400" dirty="0"/>
              <a:t> </a:t>
            </a:r>
            <a:r>
              <a:rPr sz="2400" dirty="0"/>
              <a:t>in </a:t>
            </a:r>
            <a:r>
              <a:rPr sz="2400" dirty="0" err="1"/>
              <a:t>autonomia</a:t>
            </a:r>
            <a:r>
              <a:rPr lang="it-CH" sz="2400" dirty="0"/>
              <a:t>!</a:t>
            </a:r>
            <a:endParaRPr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370845" y="1188720"/>
            <a:ext cx="14518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err="1">
                <a:solidFill>
                  <a:srgbClr val="0E5AA7"/>
                </a:solidFill>
                <a:latin typeface="Calibri"/>
              </a:rPr>
              <a:t>Biblioteca</a:t>
            </a:r>
            <a:endParaRPr sz="2000" b="1">
              <a:solidFill>
                <a:srgbClr val="0E5AA7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0845" y="1650385"/>
            <a:ext cx="42235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sz="2400" dirty="0" err="1"/>
              <a:t>Responsabile</a:t>
            </a:r>
            <a:r>
              <a:rPr sz="2400" dirty="0"/>
              <a:t>: Fabio </a:t>
            </a:r>
            <a:r>
              <a:rPr sz="2400" dirty="0" err="1"/>
              <a:t>Talamona</a:t>
            </a:r>
            <a:endParaRPr sz="24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endParaRPr lang="it-CH" sz="2400" dirty="0"/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dirty="0"/>
              <a:t>Apertura: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dirty="0"/>
              <a:t>Lunedì pomeriggio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dirty="0"/>
              <a:t>Martedì tutto il giorno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dirty="0"/>
              <a:t>Mercoledì mattina</a:t>
            </a:r>
          </a:p>
          <a:p>
            <a:pPr>
              <a:defRPr sz="2000">
                <a:solidFill>
                  <a:srgbClr val="212529"/>
                </a:solidFill>
                <a:latin typeface="Calibri"/>
              </a:defRPr>
            </a:pPr>
            <a:r>
              <a:rPr lang="it-IT" sz="2400" dirty="0"/>
              <a:t>Giovedì mattina</a:t>
            </a:r>
          </a:p>
        </p:txBody>
      </p:sp>
      <p:pic>
        <p:nvPicPr>
          <p:cNvPr id="11" name="Picture 2" descr="Immagine correlata">
            <a:extLst>
              <a:ext uri="{FF2B5EF4-FFF2-40B4-BE49-F238E27FC236}">
                <a16:creationId xmlns:a16="http://schemas.microsoft.com/office/drawing/2014/main" id="{9B123523-E883-A40B-F299-BCA437F5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03" y="2935750"/>
            <a:ext cx="1765537" cy="17972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Widescreen</PresentationFormat>
  <Paragraphs>139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Carla Stockar</dc:creator>
  <cp:keywords/>
  <dc:description>generated using python-pptx</dc:description>
  <cp:lastModifiedBy>Domenighetti Carla</cp:lastModifiedBy>
  <cp:revision>1</cp:revision>
  <dcterms:created xsi:type="dcterms:W3CDTF">2013-01-27T09:14:16Z</dcterms:created>
  <dcterms:modified xsi:type="dcterms:W3CDTF">2026-05-11T14:49:17Z</dcterms:modified>
  <cp:category/>
</cp:coreProperties>
</file>